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1" r:id="rId2"/>
    <p:sldId id="257" r:id="rId3"/>
    <p:sldId id="273" r:id="rId4"/>
    <p:sldId id="275" r:id="rId5"/>
    <p:sldId id="279" r:id="rId6"/>
    <p:sldId id="280" r:id="rId7"/>
    <p:sldId id="276" r:id="rId8"/>
    <p:sldId id="277" r:id="rId9"/>
    <p:sldId id="278" r:id="rId10"/>
    <p:sldId id="274" r:id="rId11"/>
  </p:sldIdLst>
  <p:sldSz cx="18288000" cy="10287000"/>
  <p:notesSz cx="6858000" cy="9144000"/>
  <p:embeddedFontLst>
    <p:embeddedFont>
      <p:font typeface="Verdana" panose="020B0604030504040204" pitchFamily="34" charset="0"/>
      <p:regular r:id="rId12"/>
      <p:bold r:id="rId13"/>
      <p:italic r:id="rId14"/>
      <p:boldItalic r:id="rId15"/>
    </p:embeddedFont>
    <p:embeddedFont>
      <p:font typeface="Verdana Bold" panose="020B0604020202020204" charset="0"/>
      <p:regular r:id="rId16"/>
      <p:bold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AD9C6D-DFAB-4935-B84F-EAC24F78E8FE}" v="41" dt="2026-10-26T21:14:08.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589"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a Carolina Morales Lopez" userId="9237dec9-59bc-4d22-94fe-bc2a85703fbc" providerId="ADAL" clId="{A7314138-AB8A-4280-9B00-1AEB159B1B55}"/>
    <pc:docChg chg="undo custSel addSld delSld modSld sldOrd">
      <pc:chgData name="Diana Carolina Morales Lopez" userId="9237dec9-59bc-4d22-94fe-bc2a85703fbc" providerId="ADAL" clId="{A7314138-AB8A-4280-9B00-1AEB159B1B55}" dt="2026-10-26T21:42:27.073" v="655" actId="1076"/>
      <pc:docMkLst>
        <pc:docMk/>
      </pc:docMkLst>
      <pc:sldChg chg="del">
        <pc:chgData name="Diana Carolina Morales Lopez" userId="9237dec9-59bc-4d22-94fe-bc2a85703fbc" providerId="ADAL" clId="{A7314138-AB8A-4280-9B00-1AEB159B1B55}" dt="2026-10-26T20:38:39.938" v="581" actId="47"/>
        <pc:sldMkLst>
          <pc:docMk/>
          <pc:sldMk cId="0" sldId="256"/>
        </pc:sldMkLst>
      </pc:sldChg>
      <pc:sldChg chg="addSp delSp modSp mod">
        <pc:chgData name="Diana Carolina Morales Lopez" userId="9237dec9-59bc-4d22-94fe-bc2a85703fbc" providerId="ADAL" clId="{A7314138-AB8A-4280-9B00-1AEB159B1B55}" dt="2026-10-26T21:15:45.353" v="648" actId="207"/>
        <pc:sldMkLst>
          <pc:docMk/>
          <pc:sldMk cId="0" sldId="257"/>
        </pc:sldMkLst>
        <pc:spChg chg="del">
          <ac:chgData name="Diana Carolina Morales Lopez" userId="9237dec9-59bc-4d22-94fe-bc2a85703fbc" providerId="ADAL" clId="{A7314138-AB8A-4280-9B00-1AEB159B1B55}" dt="2026-10-26T19:51:14.190" v="152" actId="478"/>
          <ac:spMkLst>
            <pc:docMk/>
            <pc:sldMk cId="0" sldId="257"/>
            <ac:spMk id="4" creationId="{00000000-0000-0000-0000-000000000000}"/>
          </ac:spMkLst>
        </pc:spChg>
        <pc:spChg chg="add mod">
          <ac:chgData name="Diana Carolina Morales Lopez" userId="9237dec9-59bc-4d22-94fe-bc2a85703fbc" providerId="ADAL" clId="{A7314138-AB8A-4280-9B00-1AEB159B1B55}" dt="2026-10-26T20:38:47.388" v="584" actId="404"/>
          <ac:spMkLst>
            <pc:docMk/>
            <pc:sldMk cId="0" sldId="257"/>
            <ac:spMk id="19" creationId="{81616A07-753F-385C-93B6-3DADED9F6D7A}"/>
          </ac:spMkLst>
        </pc:spChg>
        <pc:spChg chg="add mod">
          <ac:chgData name="Diana Carolina Morales Lopez" userId="9237dec9-59bc-4d22-94fe-bc2a85703fbc" providerId="ADAL" clId="{A7314138-AB8A-4280-9B00-1AEB159B1B55}" dt="2026-10-26T19:54:58.341" v="180" actId="1036"/>
          <ac:spMkLst>
            <pc:docMk/>
            <pc:sldMk cId="0" sldId="257"/>
            <ac:spMk id="21" creationId="{DAE250CC-B654-7F49-F832-9A4169A797C6}"/>
          </ac:spMkLst>
        </pc:spChg>
        <pc:spChg chg="add mod">
          <ac:chgData name="Diana Carolina Morales Lopez" userId="9237dec9-59bc-4d22-94fe-bc2a85703fbc" providerId="ADAL" clId="{A7314138-AB8A-4280-9B00-1AEB159B1B55}" dt="2026-10-26T19:52:31.678" v="168" actId="1035"/>
          <ac:spMkLst>
            <pc:docMk/>
            <pc:sldMk cId="0" sldId="257"/>
            <ac:spMk id="23" creationId="{F9BCC950-24B3-4752-E51E-0D35A2F739C9}"/>
          </ac:spMkLst>
        </pc:spChg>
        <pc:spChg chg="add mod">
          <ac:chgData name="Diana Carolina Morales Lopez" userId="9237dec9-59bc-4d22-94fe-bc2a85703fbc" providerId="ADAL" clId="{A7314138-AB8A-4280-9B00-1AEB159B1B55}" dt="2026-10-26T21:15:45.353" v="648" actId="207"/>
          <ac:spMkLst>
            <pc:docMk/>
            <pc:sldMk cId="0" sldId="257"/>
            <ac:spMk id="25" creationId="{79D23FC0-FA13-4C5E-0B33-4B7EE693C375}"/>
          </ac:spMkLst>
        </pc:spChg>
        <pc:spChg chg="add mod">
          <ac:chgData name="Diana Carolina Morales Lopez" userId="9237dec9-59bc-4d22-94fe-bc2a85703fbc" providerId="ADAL" clId="{A7314138-AB8A-4280-9B00-1AEB159B1B55}" dt="2026-10-26T19:53:13.638" v="171" actId="1076"/>
          <ac:spMkLst>
            <pc:docMk/>
            <pc:sldMk cId="0" sldId="257"/>
            <ac:spMk id="27" creationId="{3A3A2A66-58C5-B061-DA70-CF4489975B48}"/>
          </ac:spMkLst>
        </pc:spChg>
        <pc:spChg chg="add mod">
          <ac:chgData name="Diana Carolina Morales Lopez" userId="9237dec9-59bc-4d22-94fe-bc2a85703fbc" providerId="ADAL" clId="{A7314138-AB8A-4280-9B00-1AEB159B1B55}" dt="2026-10-26T19:51:48.166" v="158" actId="1076"/>
          <ac:spMkLst>
            <pc:docMk/>
            <pc:sldMk cId="0" sldId="257"/>
            <ac:spMk id="29" creationId="{AF1DFC34-9CB7-A466-6FD2-BB0742DFC653}"/>
          </ac:spMkLst>
        </pc:spChg>
        <pc:spChg chg="add mod">
          <ac:chgData name="Diana Carolina Morales Lopez" userId="9237dec9-59bc-4d22-94fe-bc2a85703fbc" providerId="ADAL" clId="{A7314138-AB8A-4280-9B00-1AEB159B1B55}" dt="2026-10-26T19:51:48.166" v="158" actId="1076"/>
          <ac:spMkLst>
            <pc:docMk/>
            <pc:sldMk cId="0" sldId="257"/>
            <ac:spMk id="31" creationId="{B1B31291-91D1-7ABA-107A-0EBA0F007476}"/>
          </ac:spMkLst>
        </pc:spChg>
      </pc:sldChg>
      <pc:sldChg chg="addSp delSp modSp del mod">
        <pc:chgData name="Diana Carolina Morales Lopez" userId="9237dec9-59bc-4d22-94fe-bc2a85703fbc" providerId="ADAL" clId="{A7314138-AB8A-4280-9B00-1AEB159B1B55}" dt="2026-10-26T19:54:43.483" v="173" actId="47"/>
        <pc:sldMkLst>
          <pc:docMk/>
          <pc:sldMk cId="0" sldId="258"/>
        </pc:sldMkLst>
        <pc:spChg chg="mod">
          <ac:chgData name="Diana Carolina Morales Lopez" userId="9237dec9-59bc-4d22-94fe-bc2a85703fbc" providerId="ADAL" clId="{A7314138-AB8A-4280-9B00-1AEB159B1B55}" dt="2026-10-26T19:38:21.414" v="9"/>
          <ac:spMkLst>
            <pc:docMk/>
            <pc:sldMk cId="0" sldId="258"/>
            <ac:spMk id="6" creationId="{00000000-0000-0000-0000-000000000000}"/>
          </ac:spMkLst>
        </pc:spChg>
        <pc:spChg chg="del">
          <ac:chgData name="Diana Carolina Morales Lopez" userId="9237dec9-59bc-4d22-94fe-bc2a85703fbc" providerId="ADAL" clId="{A7314138-AB8A-4280-9B00-1AEB159B1B55}" dt="2026-10-26T19:38:36.029" v="13" actId="478"/>
          <ac:spMkLst>
            <pc:docMk/>
            <pc:sldMk cId="0" sldId="258"/>
            <ac:spMk id="19" creationId="{00000000-0000-0000-0000-000000000000}"/>
          </ac:spMkLst>
        </pc:spChg>
        <pc:spChg chg="del">
          <ac:chgData name="Diana Carolina Morales Lopez" userId="9237dec9-59bc-4d22-94fe-bc2a85703fbc" providerId="ADAL" clId="{A7314138-AB8A-4280-9B00-1AEB159B1B55}" dt="2026-10-26T19:38:39.669" v="16" actId="478"/>
          <ac:spMkLst>
            <pc:docMk/>
            <pc:sldMk cId="0" sldId="258"/>
            <ac:spMk id="20" creationId="{00000000-0000-0000-0000-000000000000}"/>
          </ac:spMkLst>
        </pc:spChg>
        <pc:spChg chg="del">
          <ac:chgData name="Diana Carolina Morales Lopez" userId="9237dec9-59bc-4d22-94fe-bc2a85703fbc" providerId="ADAL" clId="{A7314138-AB8A-4280-9B00-1AEB159B1B55}" dt="2026-10-26T19:38:29.981" v="10" actId="478"/>
          <ac:spMkLst>
            <pc:docMk/>
            <pc:sldMk cId="0" sldId="258"/>
            <ac:spMk id="21" creationId="{00000000-0000-0000-0000-000000000000}"/>
          </ac:spMkLst>
        </pc:spChg>
        <pc:spChg chg="del">
          <ac:chgData name="Diana Carolina Morales Lopez" userId="9237dec9-59bc-4d22-94fe-bc2a85703fbc" providerId="ADAL" clId="{A7314138-AB8A-4280-9B00-1AEB159B1B55}" dt="2026-10-26T19:38:35.188" v="12" actId="478"/>
          <ac:spMkLst>
            <pc:docMk/>
            <pc:sldMk cId="0" sldId="258"/>
            <ac:spMk id="22" creationId="{00000000-0000-0000-0000-000000000000}"/>
          </ac:spMkLst>
        </pc:spChg>
        <pc:spChg chg="del">
          <ac:chgData name="Diana Carolina Morales Lopez" userId="9237dec9-59bc-4d22-94fe-bc2a85703fbc" providerId="ADAL" clId="{A7314138-AB8A-4280-9B00-1AEB159B1B55}" dt="2026-10-26T19:38:38.822" v="15" actId="478"/>
          <ac:spMkLst>
            <pc:docMk/>
            <pc:sldMk cId="0" sldId="258"/>
            <ac:spMk id="23" creationId="{00000000-0000-0000-0000-000000000000}"/>
          </ac:spMkLst>
        </pc:spChg>
        <pc:spChg chg="del">
          <ac:chgData name="Diana Carolina Morales Lopez" userId="9237dec9-59bc-4d22-94fe-bc2a85703fbc" providerId="ADAL" clId="{A7314138-AB8A-4280-9B00-1AEB159B1B55}" dt="2026-10-26T19:38:32.134" v="11" actId="478"/>
          <ac:spMkLst>
            <pc:docMk/>
            <pc:sldMk cId="0" sldId="258"/>
            <ac:spMk id="24" creationId="{00000000-0000-0000-0000-000000000000}"/>
          </ac:spMkLst>
        </pc:spChg>
        <pc:spChg chg="del">
          <ac:chgData name="Diana Carolina Morales Lopez" userId="9237dec9-59bc-4d22-94fe-bc2a85703fbc" providerId="ADAL" clId="{A7314138-AB8A-4280-9B00-1AEB159B1B55}" dt="2026-10-26T19:38:37.573" v="14" actId="478"/>
          <ac:spMkLst>
            <pc:docMk/>
            <pc:sldMk cId="0" sldId="258"/>
            <ac:spMk id="25" creationId="{00000000-0000-0000-0000-000000000000}"/>
          </ac:spMkLst>
        </pc:spChg>
        <pc:spChg chg="del">
          <ac:chgData name="Diana Carolina Morales Lopez" userId="9237dec9-59bc-4d22-94fe-bc2a85703fbc" providerId="ADAL" clId="{A7314138-AB8A-4280-9B00-1AEB159B1B55}" dt="2026-10-26T19:38:42.101" v="17" actId="478"/>
          <ac:spMkLst>
            <pc:docMk/>
            <pc:sldMk cId="0" sldId="258"/>
            <ac:spMk id="26" creationId="{00000000-0000-0000-0000-000000000000}"/>
          </ac:spMkLst>
        </pc:spChg>
        <pc:spChg chg="add mod">
          <ac:chgData name="Diana Carolina Morales Lopez" userId="9237dec9-59bc-4d22-94fe-bc2a85703fbc" providerId="ADAL" clId="{A7314138-AB8A-4280-9B00-1AEB159B1B55}" dt="2026-10-26T19:39:06.455" v="23" actId="14100"/>
          <ac:spMkLst>
            <pc:docMk/>
            <pc:sldMk cId="0" sldId="258"/>
            <ac:spMk id="27" creationId="{7F1AA5EA-788F-8CD8-AACF-B51DC9523B96}"/>
          </ac:spMkLst>
        </pc:spChg>
        <pc:spChg chg="add mod">
          <ac:chgData name="Diana Carolina Morales Lopez" userId="9237dec9-59bc-4d22-94fe-bc2a85703fbc" providerId="ADAL" clId="{A7314138-AB8A-4280-9B00-1AEB159B1B55}" dt="2026-10-26T19:39:06.455" v="23" actId="14100"/>
          <ac:spMkLst>
            <pc:docMk/>
            <pc:sldMk cId="0" sldId="258"/>
            <ac:spMk id="29" creationId="{EC03CD35-519B-426A-61E4-A97A35C6B874}"/>
          </ac:spMkLst>
        </pc:spChg>
        <pc:spChg chg="add mod">
          <ac:chgData name="Diana Carolina Morales Lopez" userId="9237dec9-59bc-4d22-94fe-bc2a85703fbc" providerId="ADAL" clId="{A7314138-AB8A-4280-9B00-1AEB159B1B55}" dt="2026-10-26T19:39:56.920" v="30" actId="14100"/>
          <ac:spMkLst>
            <pc:docMk/>
            <pc:sldMk cId="0" sldId="258"/>
            <ac:spMk id="31" creationId="{618A7913-C3C5-DDEE-1E28-FD24CBF4EA1E}"/>
          </ac:spMkLst>
        </pc:spChg>
        <pc:spChg chg="add mod">
          <ac:chgData name="Diana Carolina Morales Lopez" userId="9237dec9-59bc-4d22-94fe-bc2a85703fbc" providerId="ADAL" clId="{A7314138-AB8A-4280-9B00-1AEB159B1B55}" dt="2026-10-26T19:39:06.455" v="23" actId="14100"/>
          <ac:spMkLst>
            <pc:docMk/>
            <pc:sldMk cId="0" sldId="258"/>
            <ac:spMk id="33" creationId="{A4282525-661C-C524-FCBD-738F7B3F6983}"/>
          </ac:spMkLst>
        </pc:spChg>
        <pc:spChg chg="add mod">
          <ac:chgData name="Diana Carolina Morales Lopez" userId="9237dec9-59bc-4d22-94fe-bc2a85703fbc" providerId="ADAL" clId="{A7314138-AB8A-4280-9B00-1AEB159B1B55}" dt="2026-10-26T19:40:05.901" v="34" actId="1076"/>
          <ac:spMkLst>
            <pc:docMk/>
            <pc:sldMk cId="0" sldId="258"/>
            <ac:spMk id="35" creationId="{BDFFADD4-78FA-E508-5F6A-F67A8527C584}"/>
          </ac:spMkLst>
        </pc:spChg>
        <pc:spChg chg="add mod">
          <ac:chgData name="Diana Carolina Morales Lopez" userId="9237dec9-59bc-4d22-94fe-bc2a85703fbc" providerId="ADAL" clId="{A7314138-AB8A-4280-9B00-1AEB159B1B55}" dt="2026-10-26T19:40:01.373" v="33" actId="1076"/>
          <ac:spMkLst>
            <pc:docMk/>
            <pc:sldMk cId="0" sldId="258"/>
            <ac:spMk id="37" creationId="{BE90C75C-17A4-DE1F-1C52-C3682814C381}"/>
          </ac:spMkLst>
        </pc:spChg>
        <pc:spChg chg="add mod">
          <ac:chgData name="Diana Carolina Morales Lopez" userId="9237dec9-59bc-4d22-94fe-bc2a85703fbc" providerId="ADAL" clId="{A7314138-AB8A-4280-9B00-1AEB159B1B55}" dt="2026-10-26T19:40:10.373" v="40" actId="1037"/>
          <ac:spMkLst>
            <pc:docMk/>
            <pc:sldMk cId="0" sldId="258"/>
            <ac:spMk id="39" creationId="{15780351-65C1-44D3-68A6-7D2EB7F67668}"/>
          </ac:spMkLst>
        </pc:spChg>
        <pc:grpChg chg="mod">
          <ac:chgData name="Diana Carolina Morales Lopez" userId="9237dec9-59bc-4d22-94fe-bc2a85703fbc" providerId="ADAL" clId="{A7314138-AB8A-4280-9B00-1AEB159B1B55}" dt="2026-10-26T19:39:59.030" v="32" actId="1076"/>
          <ac:grpSpMkLst>
            <pc:docMk/>
            <pc:sldMk cId="0" sldId="258"/>
            <ac:grpSpMk id="2" creationId="{00000000-0000-0000-0000-000000000000}"/>
          </ac:grpSpMkLst>
        </pc:grpChg>
      </pc:sldChg>
      <pc:sldChg chg="delSp modSp add mod ord">
        <pc:chgData name="Diana Carolina Morales Lopez" userId="9237dec9-59bc-4d22-94fe-bc2a85703fbc" providerId="ADAL" clId="{A7314138-AB8A-4280-9B00-1AEB159B1B55}" dt="2026-10-26T20:44:16.129" v="619" actId="1076"/>
        <pc:sldMkLst>
          <pc:docMk/>
          <pc:sldMk cId="0" sldId="271"/>
        </pc:sldMkLst>
        <pc:spChg chg="del mod">
          <ac:chgData name="Diana Carolina Morales Lopez" userId="9237dec9-59bc-4d22-94fe-bc2a85703fbc" providerId="ADAL" clId="{A7314138-AB8A-4280-9B00-1AEB159B1B55}" dt="2026-10-26T19:37:58.085" v="8" actId="478"/>
          <ac:spMkLst>
            <pc:docMk/>
            <pc:sldMk cId="0" sldId="271"/>
            <ac:spMk id="8" creationId="{00000000-0000-0000-0000-000000000000}"/>
          </ac:spMkLst>
        </pc:spChg>
        <pc:spChg chg="mod">
          <ac:chgData name="Diana Carolina Morales Lopez" userId="9237dec9-59bc-4d22-94fe-bc2a85703fbc" providerId="ADAL" clId="{A7314138-AB8A-4280-9B00-1AEB159B1B55}" dt="2026-10-26T20:44:14.931" v="618" actId="20577"/>
          <ac:spMkLst>
            <pc:docMk/>
            <pc:sldMk cId="0" sldId="271"/>
            <ac:spMk id="9" creationId="{00000000-0000-0000-0000-000000000000}"/>
          </ac:spMkLst>
        </pc:spChg>
        <pc:grpChg chg="mod">
          <ac:chgData name="Diana Carolina Morales Lopez" userId="9237dec9-59bc-4d22-94fe-bc2a85703fbc" providerId="ADAL" clId="{A7314138-AB8A-4280-9B00-1AEB159B1B55}" dt="2026-10-26T20:44:16.129" v="619" actId="1076"/>
          <ac:grpSpMkLst>
            <pc:docMk/>
            <pc:sldMk cId="0" sldId="271"/>
            <ac:grpSpMk id="4" creationId="{00000000-0000-0000-0000-000000000000}"/>
          </ac:grpSpMkLst>
        </pc:grpChg>
      </pc:sldChg>
      <pc:sldChg chg="addSp delSp modSp mod">
        <pc:chgData name="Diana Carolina Morales Lopez" userId="9237dec9-59bc-4d22-94fe-bc2a85703fbc" providerId="ADAL" clId="{A7314138-AB8A-4280-9B00-1AEB159B1B55}" dt="2026-10-26T20:43:46.836" v="616" actId="1036"/>
        <pc:sldMkLst>
          <pc:docMk/>
          <pc:sldMk cId="0" sldId="273"/>
        </pc:sldMkLst>
        <pc:spChg chg="del">
          <ac:chgData name="Diana Carolina Morales Lopez" userId="9237dec9-59bc-4d22-94fe-bc2a85703fbc" providerId="ADAL" clId="{A7314138-AB8A-4280-9B00-1AEB159B1B55}" dt="2026-10-26T19:40:26.509" v="43" actId="478"/>
          <ac:spMkLst>
            <pc:docMk/>
            <pc:sldMk cId="0" sldId="273"/>
            <ac:spMk id="4" creationId="{00000000-0000-0000-0000-000000000000}"/>
          </ac:spMkLst>
        </pc:spChg>
        <pc:spChg chg="del">
          <ac:chgData name="Diana Carolina Morales Lopez" userId="9237dec9-59bc-4d22-94fe-bc2a85703fbc" providerId="ADAL" clId="{A7314138-AB8A-4280-9B00-1AEB159B1B55}" dt="2026-10-26T19:40:25.109" v="42" actId="478"/>
          <ac:spMkLst>
            <pc:docMk/>
            <pc:sldMk cId="0" sldId="273"/>
            <ac:spMk id="5" creationId="{00000000-0000-0000-0000-000000000000}"/>
          </ac:spMkLst>
        </pc:spChg>
        <pc:spChg chg="add">
          <ac:chgData name="Diana Carolina Morales Lopez" userId="9237dec9-59bc-4d22-94fe-bc2a85703fbc" providerId="ADAL" clId="{A7314138-AB8A-4280-9B00-1AEB159B1B55}" dt="2026-10-26T19:40:29.932" v="44" actId="22"/>
          <ac:spMkLst>
            <pc:docMk/>
            <pc:sldMk cId="0" sldId="273"/>
            <ac:spMk id="17" creationId="{D6CA4ECC-FF46-2682-4B8A-A5D867D0970F}"/>
          </ac:spMkLst>
        </pc:spChg>
        <pc:spChg chg="mod">
          <ac:chgData name="Diana Carolina Morales Lopez" userId="9237dec9-59bc-4d22-94fe-bc2a85703fbc" providerId="ADAL" clId="{A7314138-AB8A-4280-9B00-1AEB159B1B55}" dt="2026-10-26T19:41:20.270" v="51"/>
          <ac:spMkLst>
            <pc:docMk/>
            <pc:sldMk cId="0" sldId="273"/>
            <ac:spMk id="19" creationId="{25D3F118-E83F-8C9D-9E5B-00BBD5DFA3D5}"/>
          </ac:spMkLst>
        </pc:spChg>
        <pc:spChg chg="mod">
          <ac:chgData name="Diana Carolina Morales Lopez" userId="9237dec9-59bc-4d22-94fe-bc2a85703fbc" providerId="ADAL" clId="{A7314138-AB8A-4280-9B00-1AEB159B1B55}" dt="2026-10-26T19:41:20.270" v="51"/>
          <ac:spMkLst>
            <pc:docMk/>
            <pc:sldMk cId="0" sldId="273"/>
            <ac:spMk id="22" creationId="{8E33E2C0-FDBB-ED62-AA54-684659EE5FF4}"/>
          </ac:spMkLst>
        </pc:spChg>
        <pc:spChg chg="mod">
          <ac:chgData name="Diana Carolina Morales Lopez" userId="9237dec9-59bc-4d22-94fe-bc2a85703fbc" providerId="ADAL" clId="{A7314138-AB8A-4280-9B00-1AEB159B1B55}" dt="2026-10-26T19:41:20.270" v="51"/>
          <ac:spMkLst>
            <pc:docMk/>
            <pc:sldMk cId="0" sldId="273"/>
            <ac:spMk id="24" creationId="{2CCF30C8-D609-36DD-F9A2-7A377ADB518F}"/>
          </ac:spMkLst>
        </pc:spChg>
        <pc:spChg chg="mod">
          <ac:chgData name="Diana Carolina Morales Lopez" userId="9237dec9-59bc-4d22-94fe-bc2a85703fbc" providerId="ADAL" clId="{A7314138-AB8A-4280-9B00-1AEB159B1B55}" dt="2026-10-26T19:41:20.270" v="51"/>
          <ac:spMkLst>
            <pc:docMk/>
            <pc:sldMk cId="0" sldId="273"/>
            <ac:spMk id="25" creationId="{766E5EF6-D8D1-1F08-9ABD-FDA17C13220C}"/>
          </ac:spMkLst>
        </pc:spChg>
        <pc:spChg chg="mod">
          <ac:chgData name="Diana Carolina Morales Lopez" userId="9237dec9-59bc-4d22-94fe-bc2a85703fbc" providerId="ADAL" clId="{A7314138-AB8A-4280-9B00-1AEB159B1B55}" dt="2026-10-26T19:41:26.904" v="53" actId="1076"/>
          <ac:spMkLst>
            <pc:docMk/>
            <pc:sldMk cId="0" sldId="273"/>
            <ac:spMk id="26" creationId="{B06ABD4F-CC20-84F1-E17D-0B9DF0B510A5}"/>
          </ac:spMkLst>
        </pc:spChg>
        <pc:spChg chg="add mod">
          <ac:chgData name="Diana Carolina Morales Lopez" userId="9237dec9-59bc-4d22-94fe-bc2a85703fbc" providerId="ADAL" clId="{A7314138-AB8A-4280-9B00-1AEB159B1B55}" dt="2026-10-26T19:41:26.904" v="53" actId="1076"/>
          <ac:spMkLst>
            <pc:docMk/>
            <pc:sldMk cId="0" sldId="273"/>
            <ac:spMk id="27" creationId="{95EE9895-CB0E-833A-D85E-802C52CDB320}"/>
          </ac:spMkLst>
        </pc:spChg>
        <pc:spChg chg="add mod">
          <ac:chgData name="Diana Carolina Morales Lopez" userId="9237dec9-59bc-4d22-94fe-bc2a85703fbc" providerId="ADAL" clId="{A7314138-AB8A-4280-9B00-1AEB159B1B55}" dt="2026-10-26T19:41:26.904" v="53" actId="1076"/>
          <ac:spMkLst>
            <pc:docMk/>
            <pc:sldMk cId="0" sldId="273"/>
            <ac:spMk id="28" creationId="{E09F0952-B0CE-0016-B567-6760FFDE1776}"/>
          </ac:spMkLst>
        </pc:spChg>
        <pc:spChg chg="add mod">
          <ac:chgData name="Diana Carolina Morales Lopez" userId="9237dec9-59bc-4d22-94fe-bc2a85703fbc" providerId="ADAL" clId="{A7314138-AB8A-4280-9B00-1AEB159B1B55}" dt="2026-10-26T19:41:26.904" v="53" actId="1076"/>
          <ac:spMkLst>
            <pc:docMk/>
            <pc:sldMk cId="0" sldId="273"/>
            <ac:spMk id="29" creationId="{673C0991-0D31-59C7-B14B-3113A5D50520}"/>
          </ac:spMkLst>
        </pc:spChg>
        <pc:spChg chg="add mod">
          <ac:chgData name="Diana Carolina Morales Lopez" userId="9237dec9-59bc-4d22-94fe-bc2a85703fbc" providerId="ADAL" clId="{A7314138-AB8A-4280-9B00-1AEB159B1B55}" dt="2026-10-26T19:41:26.904" v="53" actId="1076"/>
          <ac:spMkLst>
            <pc:docMk/>
            <pc:sldMk cId="0" sldId="273"/>
            <ac:spMk id="30" creationId="{2A13CE95-5A51-0849-CEFC-B116427A7AC6}"/>
          </ac:spMkLst>
        </pc:spChg>
        <pc:spChg chg="add mod">
          <ac:chgData name="Diana Carolina Morales Lopez" userId="9237dec9-59bc-4d22-94fe-bc2a85703fbc" providerId="ADAL" clId="{A7314138-AB8A-4280-9B00-1AEB159B1B55}" dt="2026-10-26T19:41:26.904" v="53" actId="1076"/>
          <ac:spMkLst>
            <pc:docMk/>
            <pc:sldMk cId="0" sldId="273"/>
            <ac:spMk id="31" creationId="{54B19796-4E4D-93CE-2D5B-C7553A77B7F3}"/>
          </ac:spMkLst>
        </pc:spChg>
        <pc:spChg chg="add mod">
          <ac:chgData name="Diana Carolina Morales Lopez" userId="9237dec9-59bc-4d22-94fe-bc2a85703fbc" providerId="ADAL" clId="{A7314138-AB8A-4280-9B00-1AEB159B1B55}" dt="2026-10-26T19:41:26.904" v="53" actId="1076"/>
          <ac:spMkLst>
            <pc:docMk/>
            <pc:sldMk cId="0" sldId="273"/>
            <ac:spMk id="32" creationId="{549EE5BF-278B-43BD-49B6-C85AE78E9CC9}"/>
          </ac:spMkLst>
        </pc:spChg>
        <pc:spChg chg="mod">
          <ac:chgData name="Diana Carolina Morales Lopez" userId="9237dec9-59bc-4d22-94fe-bc2a85703fbc" providerId="ADAL" clId="{A7314138-AB8A-4280-9B00-1AEB159B1B55}" dt="2026-10-26T19:42:17.736" v="54"/>
          <ac:spMkLst>
            <pc:docMk/>
            <pc:sldMk cId="0" sldId="273"/>
            <ac:spMk id="37" creationId="{6D5F2F5E-B3C7-DF51-C37B-71466E7F87D1}"/>
          </ac:spMkLst>
        </pc:spChg>
        <pc:spChg chg="mod">
          <ac:chgData name="Diana Carolina Morales Lopez" userId="9237dec9-59bc-4d22-94fe-bc2a85703fbc" providerId="ADAL" clId="{A7314138-AB8A-4280-9B00-1AEB159B1B55}" dt="2026-10-26T19:42:17.736" v="54"/>
          <ac:spMkLst>
            <pc:docMk/>
            <pc:sldMk cId="0" sldId="273"/>
            <ac:spMk id="39" creationId="{78835788-484D-7823-C68B-2D3778C7F1C2}"/>
          </ac:spMkLst>
        </pc:spChg>
        <pc:spChg chg="mod">
          <ac:chgData name="Diana Carolina Morales Lopez" userId="9237dec9-59bc-4d22-94fe-bc2a85703fbc" providerId="ADAL" clId="{A7314138-AB8A-4280-9B00-1AEB159B1B55}" dt="2026-10-26T19:42:17.736" v="54"/>
          <ac:spMkLst>
            <pc:docMk/>
            <pc:sldMk cId="0" sldId="273"/>
            <ac:spMk id="40" creationId="{A99F09BD-0C5D-79F9-2E52-1A50FE4F5195}"/>
          </ac:spMkLst>
        </pc:spChg>
        <pc:spChg chg="mod">
          <ac:chgData name="Diana Carolina Morales Lopez" userId="9237dec9-59bc-4d22-94fe-bc2a85703fbc" providerId="ADAL" clId="{A7314138-AB8A-4280-9B00-1AEB159B1B55}" dt="2026-10-26T19:42:17.736" v="54"/>
          <ac:spMkLst>
            <pc:docMk/>
            <pc:sldMk cId="0" sldId="273"/>
            <ac:spMk id="42" creationId="{F98D4C22-292E-B144-1055-CD186A52D081}"/>
          </ac:spMkLst>
        </pc:spChg>
        <pc:spChg chg="mod">
          <ac:chgData name="Diana Carolina Morales Lopez" userId="9237dec9-59bc-4d22-94fe-bc2a85703fbc" providerId="ADAL" clId="{A7314138-AB8A-4280-9B00-1AEB159B1B55}" dt="2026-10-26T19:42:17.736" v="54"/>
          <ac:spMkLst>
            <pc:docMk/>
            <pc:sldMk cId="0" sldId="273"/>
            <ac:spMk id="44" creationId="{E5DD5CE3-BAFC-62CF-2263-0A3749A8AB29}"/>
          </ac:spMkLst>
        </pc:spChg>
        <pc:spChg chg="add mod">
          <ac:chgData name="Diana Carolina Morales Lopez" userId="9237dec9-59bc-4d22-94fe-bc2a85703fbc" providerId="ADAL" clId="{A7314138-AB8A-4280-9B00-1AEB159B1B55}" dt="2026-10-26T19:42:17.736" v="54"/>
          <ac:spMkLst>
            <pc:docMk/>
            <pc:sldMk cId="0" sldId="273"/>
            <ac:spMk id="46" creationId="{34DF6816-4D17-2142-CBAD-61ECD3F7E142}"/>
          </ac:spMkLst>
        </pc:spChg>
        <pc:spChg chg="add mod">
          <ac:chgData name="Diana Carolina Morales Lopez" userId="9237dec9-59bc-4d22-94fe-bc2a85703fbc" providerId="ADAL" clId="{A7314138-AB8A-4280-9B00-1AEB159B1B55}" dt="2026-10-26T19:42:17.736" v="54"/>
          <ac:spMkLst>
            <pc:docMk/>
            <pc:sldMk cId="0" sldId="273"/>
            <ac:spMk id="47" creationId="{F97F7A02-3069-1A8B-F14E-3EB8B3CCC454}"/>
          </ac:spMkLst>
        </pc:spChg>
        <pc:spChg chg="add mod">
          <ac:chgData name="Diana Carolina Morales Lopez" userId="9237dec9-59bc-4d22-94fe-bc2a85703fbc" providerId="ADAL" clId="{A7314138-AB8A-4280-9B00-1AEB159B1B55}" dt="2026-10-26T19:42:17.736" v="54"/>
          <ac:spMkLst>
            <pc:docMk/>
            <pc:sldMk cId="0" sldId="273"/>
            <ac:spMk id="48" creationId="{EF4C7126-B558-8ADA-D510-DE58F54F1D9D}"/>
          </ac:spMkLst>
        </pc:spChg>
        <pc:spChg chg="add mod">
          <ac:chgData name="Diana Carolina Morales Lopez" userId="9237dec9-59bc-4d22-94fe-bc2a85703fbc" providerId="ADAL" clId="{A7314138-AB8A-4280-9B00-1AEB159B1B55}" dt="2026-10-26T19:42:17.736" v="54"/>
          <ac:spMkLst>
            <pc:docMk/>
            <pc:sldMk cId="0" sldId="273"/>
            <ac:spMk id="50" creationId="{B1DC92BA-67BA-6B1B-4375-E56C6F739E67}"/>
          </ac:spMkLst>
        </pc:spChg>
        <pc:spChg chg="add mod">
          <ac:chgData name="Diana Carolina Morales Lopez" userId="9237dec9-59bc-4d22-94fe-bc2a85703fbc" providerId="ADAL" clId="{A7314138-AB8A-4280-9B00-1AEB159B1B55}" dt="2026-10-26T19:42:17.736" v="54"/>
          <ac:spMkLst>
            <pc:docMk/>
            <pc:sldMk cId="0" sldId="273"/>
            <ac:spMk id="52" creationId="{2168C695-E069-A863-B5F5-07FD0484978E}"/>
          </ac:spMkLst>
        </pc:spChg>
        <pc:spChg chg="topLvl">
          <ac:chgData name="Diana Carolina Morales Lopez" userId="9237dec9-59bc-4d22-94fe-bc2a85703fbc" providerId="ADAL" clId="{A7314138-AB8A-4280-9B00-1AEB159B1B55}" dt="2026-10-26T19:43:32.446" v="65" actId="478"/>
          <ac:spMkLst>
            <pc:docMk/>
            <pc:sldMk cId="0" sldId="273"/>
            <ac:spMk id="54" creationId="{6EABA500-4E81-DCEA-88FE-4F37B1B5A839}"/>
          </ac:spMkLst>
        </pc:spChg>
        <pc:spChg chg="del mod topLvl">
          <ac:chgData name="Diana Carolina Morales Lopez" userId="9237dec9-59bc-4d22-94fe-bc2a85703fbc" providerId="ADAL" clId="{A7314138-AB8A-4280-9B00-1AEB159B1B55}" dt="2026-10-26T19:43:32.446" v="65" actId="478"/>
          <ac:spMkLst>
            <pc:docMk/>
            <pc:sldMk cId="0" sldId="273"/>
            <ac:spMk id="55" creationId="{DC65F727-2499-8AD1-9DD1-841469B417D1}"/>
          </ac:spMkLst>
        </pc:spChg>
        <pc:spChg chg="mod topLvl">
          <ac:chgData name="Diana Carolina Morales Lopez" userId="9237dec9-59bc-4d22-94fe-bc2a85703fbc" providerId="ADAL" clId="{A7314138-AB8A-4280-9B00-1AEB159B1B55}" dt="2026-10-26T19:43:29.753" v="64" actId="478"/>
          <ac:spMkLst>
            <pc:docMk/>
            <pc:sldMk cId="0" sldId="273"/>
            <ac:spMk id="57" creationId="{89296D2B-0FF6-A959-F47C-3B1EBF17D9A2}"/>
          </ac:spMkLst>
        </pc:spChg>
        <pc:spChg chg="del topLvl">
          <ac:chgData name="Diana Carolina Morales Lopez" userId="9237dec9-59bc-4d22-94fe-bc2a85703fbc" providerId="ADAL" clId="{A7314138-AB8A-4280-9B00-1AEB159B1B55}" dt="2026-10-26T19:43:29.753" v="64" actId="478"/>
          <ac:spMkLst>
            <pc:docMk/>
            <pc:sldMk cId="0" sldId="273"/>
            <ac:spMk id="58" creationId="{BAA0B2A2-E562-8030-6005-AF9C0137948B}"/>
          </ac:spMkLst>
        </pc:spChg>
        <pc:spChg chg="mod">
          <ac:chgData name="Diana Carolina Morales Lopez" userId="9237dec9-59bc-4d22-94fe-bc2a85703fbc" providerId="ADAL" clId="{A7314138-AB8A-4280-9B00-1AEB159B1B55}" dt="2026-10-26T19:42:47.919" v="55"/>
          <ac:spMkLst>
            <pc:docMk/>
            <pc:sldMk cId="0" sldId="273"/>
            <ac:spMk id="60" creationId="{02462F45-EEFF-DDFC-EEB8-EEC1BE53F07A}"/>
          </ac:spMkLst>
        </pc:spChg>
        <pc:spChg chg="mod">
          <ac:chgData name="Diana Carolina Morales Lopez" userId="9237dec9-59bc-4d22-94fe-bc2a85703fbc" providerId="ADAL" clId="{A7314138-AB8A-4280-9B00-1AEB159B1B55}" dt="2026-10-26T19:42:47.919" v="55"/>
          <ac:spMkLst>
            <pc:docMk/>
            <pc:sldMk cId="0" sldId="273"/>
            <ac:spMk id="62" creationId="{195DC380-0EC5-5663-84B6-45D6F20D26E5}"/>
          </ac:spMkLst>
        </pc:spChg>
        <pc:spChg chg="mod">
          <ac:chgData name="Diana Carolina Morales Lopez" userId="9237dec9-59bc-4d22-94fe-bc2a85703fbc" providerId="ADAL" clId="{A7314138-AB8A-4280-9B00-1AEB159B1B55}" dt="2026-10-26T19:42:47.919" v="55"/>
          <ac:spMkLst>
            <pc:docMk/>
            <pc:sldMk cId="0" sldId="273"/>
            <ac:spMk id="63" creationId="{733F9737-61B9-8444-E193-C52928AFFA74}"/>
          </ac:spMkLst>
        </pc:spChg>
        <pc:spChg chg="mod">
          <ac:chgData name="Diana Carolina Morales Lopez" userId="9237dec9-59bc-4d22-94fe-bc2a85703fbc" providerId="ADAL" clId="{A7314138-AB8A-4280-9B00-1AEB159B1B55}" dt="2026-10-26T20:39:12.256" v="591" actId="403"/>
          <ac:spMkLst>
            <pc:docMk/>
            <pc:sldMk cId="0" sldId="273"/>
            <ac:spMk id="64" creationId="{2306BA83-616E-5BC9-BF17-2B394A4230C5}"/>
          </ac:spMkLst>
        </pc:spChg>
        <pc:spChg chg="add mod">
          <ac:chgData name="Diana Carolina Morales Lopez" userId="9237dec9-59bc-4d22-94fe-bc2a85703fbc" providerId="ADAL" clId="{A7314138-AB8A-4280-9B00-1AEB159B1B55}" dt="2026-10-26T20:43:46.836" v="616" actId="1036"/>
          <ac:spMkLst>
            <pc:docMk/>
            <pc:sldMk cId="0" sldId="273"/>
            <ac:spMk id="65" creationId="{6751A915-79D9-0222-4EC7-3D60E9E155BE}"/>
          </ac:spMkLst>
        </pc:spChg>
        <pc:spChg chg="add mod">
          <ac:chgData name="Diana Carolina Morales Lopez" userId="9237dec9-59bc-4d22-94fe-bc2a85703fbc" providerId="ADAL" clId="{A7314138-AB8A-4280-9B00-1AEB159B1B55}" dt="2026-10-26T19:42:50.318" v="56" actId="1076"/>
          <ac:spMkLst>
            <pc:docMk/>
            <pc:sldMk cId="0" sldId="273"/>
            <ac:spMk id="66" creationId="{F82192B0-787A-8193-769A-AFFF1A017998}"/>
          </ac:spMkLst>
        </pc:spChg>
        <pc:spChg chg="add mod">
          <ac:chgData name="Diana Carolina Morales Lopez" userId="9237dec9-59bc-4d22-94fe-bc2a85703fbc" providerId="ADAL" clId="{A7314138-AB8A-4280-9B00-1AEB159B1B55}" dt="2026-10-26T20:39:08.294" v="590" actId="1035"/>
          <ac:spMkLst>
            <pc:docMk/>
            <pc:sldMk cId="0" sldId="273"/>
            <ac:spMk id="67" creationId="{590540DB-6FB5-8970-E498-D4C40103905E}"/>
          </ac:spMkLst>
        </pc:spChg>
        <pc:spChg chg="add mod">
          <ac:chgData name="Diana Carolina Morales Lopez" userId="9237dec9-59bc-4d22-94fe-bc2a85703fbc" providerId="ADAL" clId="{A7314138-AB8A-4280-9B00-1AEB159B1B55}" dt="2026-10-26T20:43:39.788" v="615" actId="1035"/>
          <ac:spMkLst>
            <pc:docMk/>
            <pc:sldMk cId="0" sldId="273"/>
            <ac:spMk id="68" creationId="{777CE376-0CB0-CA9F-1BE0-5C317CE8458C}"/>
          </ac:spMkLst>
        </pc:spChg>
        <pc:spChg chg="add mod">
          <ac:chgData name="Diana Carolina Morales Lopez" userId="9237dec9-59bc-4d22-94fe-bc2a85703fbc" providerId="ADAL" clId="{A7314138-AB8A-4280-9B00-1AEB159B1B55}" dt="2026-10-26T19:42:50.318" v="56" actId="1076"/>
          <ac:spMkLst>
            <pc:docMk/>
            <pc:sldMk cId="0" sldId="273"/>
            <ac:spMk id="69" creationId="{82A4E15F-D476-E8F2-BA14-62A316FA72F1}"/>
          </ac:spMkLst>
        </pc:spChg>
        <pc:spChg chg="add mod">
          <ac:chgData name="Diana Carolina Morales Lopez" userId="9237dec9-59bc-4d22-94fe-bc2a85703fbc" providerId="ADAL" clId="{A7314138-AB8A-4280-9B00-1AEB159B1B55}" dt="2026-10-26T20:38:55.699" v="587" actId="404"/>
          <ac:spMkLst>
            <pc:docMk/>
            <pc:sldMk cId="0" sldId="273"/>
            <ac:spMk id="71" creationId="{29A8D470-0DDB-5A1F-1879-3466709ED375}"/>
          </ac:spMkLst>
        </pc:spChg>
        <pc:spChg chg="add del mod">
          <ac:chgData name="Diana Carolina Morales Lopez" userId="9237dec9-59bc-4d22-94fe-bc2a85703fbc" providerId="ADAL" clId="{A7314138-AB8A-4280-9B00-1AEB159B1B55}" dt="2026-10-26T19:43:25.757" v="62" actId="478"/>
          <ac:spMkLst>
            <pc:docMk/>
            <pc:sldMk cId="0" sldId="273"/>
            <ac:spMk id="73" creationId="{F49E6F22-89FA-BC42-9F78-B41838503A25}"/>
          </ac:spMkLst>
        </pc:spChg>
        <pc:spChg chg="mod">
          <ac:chgData name="Diana Carolina Morales Lopez" userId="9237dec9-59bc-4d22-94fe-bc2a85703fbc" providerId="ADAL" clId="{A7314138-AB8A-4280-9B00-1AEB159B1B55}" dt="2026-10-26T19:43:40.075" v="66"/>
          <ac:spMkLst>
            <pc:docMk/>
            <pc:sldMk cId="0" sldId="273"/>
            <ac:spMk id="75" creationId="{0EA9CE9F-7C85-A05D-B64A-B97577E5BBBB}"/>
          </ac:spMkLst>
        </pc:spChg>
        <pc:spChg chg="mod">
          <ac:chgData name="Diana Carolina Morales Lopez" userId="9237dec9-59bc-4d22-94fe-bc2a85703fbc" providerId="ADAL" clId="{A7314138-AB8A-4280-9B00-1AEB159B1B55}" dt="2026-10-26T20:26:17.717" v="186" actId="2711"/>
          <ac:spMkLst>
            <pc:docMk/>
            <pc:sldMk cId="0" sldId="273"/>
            <ac:spMk id="76" creationId="{977D0F3B-1CA8-851E-1A2C-2BEDB301AC75}"/>
          </ac:spMkLst>
        </pc:spChg>
        <pc:spChg chg="mod">
          <ac:chgData name="Diana Carolina Morales Lopez" userId="9237dec9-59bc-4d22-94fe-bc2a85703fbc" providerId="ADAL" clId="{A7314138-AB8A-4280-9B00-1AEB159B1B55}" dt="2026-10-26T19:43:47.452" v="69"/>
          <ac:spMkLst>
            <pc:docMk/>
            <pc:sldMk cId="0" sldId="273"/>
            <ac:spMk id="78" creationId="{780190BD-D16F-F1B4-7979-C6361969B760}"/>
          </ac:spMkLst>
        </pc:spChg>
        <pc:spChg chg="mod">
          <ac:chgData name="Diana Carolina Morales Lopez" userId="9237dec9-59bc-4d22-94fe-bc2a85703fbc" providerId="ADAL" clId="{A7314138-AB8A-4280-9B00-1AEB159B1B55}" dt="2026-10-26T19:43:47.972" v="70"/>
          <ac:spMkLst>
            <pc:docMk/>
            <pc:sldMk cId="0" sldId="273"/>
            <ac:spMk id="80" creationId="{174805ED-D0A1-DFFB-BF48-4E1372CEC34B}"/>
          </ac:spMkLst>
        </pc:spChg>
        <pc:spChg chg="add del mod">
          <ac:chgData name="Diana Carolina Morales Lopez" userId="9237dec9-59bc-4d22-94fe-bc2a85703fbc" providerId="ADAL" clId="{A7314138-AB8A-4280-9B00-1AEB159B1B55}" dt="2026-10-26T19:44:07.264" v="77" actId="22"/>
          <ac:spMkLst>
            <pc:docMk/>
            <pc:sldMk cId="0" sldId="273"/>
            <ac:spMk id="82" creationId="{6E51A6D6-8DF8-2F5C-038E-C74DF725AF3F}"/>
          </ac:spMkLst>
        </pc:spChg>
        <pc:spChg chg="add del">
          <ac:chgData name="Diana Carolina Morales Lopez" userId="9237dec9-59bc-4d22-94fe-bc2a85703fbc" providerId="ADAL" clId="{A7314138-AB8A-4280-9B00-1AEB159B1B55}" dt="2026-10-26T19:44:14.759" v="79" actId="22"/>
          <ac:spMkLst>
            <pc:docMk/>
            <pc:sldMk cId="0" sldId="273"/>
            <ac:spMk id="84" creationId="{DBBDC312-A990-D6EE-6B96-821193C4774B}"/>
          </ac:spMkLst>
        </pc:spChg>
        <pc:spChg chg="add mod">
          <ac:chgData name="Diana Carolina Morales Lopez" userId="9237dec9-59bc-4d22-94fe-bc2a85703fbc" providerId="ADAL" clId="{A7314138-AB8A-4280-9B00-1AEB159B1B55}" dt="2026-10-26T20:28:13.552" v="247" actId="1038"/>
          <ac:spMkLst>
            <pc:docMk/>
            <pc:sldMk cId="0" sldId="273"/>
            <ac:spMk id="86" creationId="{E2114F84-B115-A2A7-C52F-F4A4E6D905AD}"/>
          </ac:spMkLst>
        </pc:spChg>
        <pc:spChg chg="add mod">
          <ac:chgData name="Diana Carolina Morales Lopez" userId="9237dec9-59bc-4d22-94fe-bc2a85703fbc" providerId="ADAL" clId="{A7314138-AB8A-4280-9B00-1AEB159B1B55}" dt="2026-10-26T20:28:13.552" v="247" actId="1038"/>
          <ac:spMkLst>
            <pc:docMk/>
            <pc:sldMk cId="0" sldId="273"/>
            <ac:spMk id="88" creationId="{0A8BB05E-946F-C0B8-DF88-414B1E4A9155}"/>
          </ac:spMkLst>
        </pc:spChg>
        <pc:spChg chg="add mod">
          <ac:chgData name="Diana Carolina Morales Lopez" userId="9237dec9-59bc-4d22-94fe-bc2a85703fbc" providerId="ADAL" clId="{A7314138-AB8A-4280-9B00-1AEB159B1B55}" dt="2026-10-26T20:28:29.787" v="250" actId="14100"/>
          <ac:spMkLst>
            <pc:docMk/>
            <pc:sldMk cId="0" sldId="273"/>
            <ac:spMk id="92" creationId="{7A95B086-7E96-4907-50AA-0714F886BEAB}"/>
          </ac:spMkLst>
        </pc:spChg>
        <pc:spChg chg="mod">
          <ac:chgData name="Diana Carolina Morales Lopez" userId="9237dec9-59bc-4d22-94fe-bc2a85703fbc" providerId="ADAL" clId="{A7314138-AB8A-4280-9B00-1AEB159B1B55}" dt="2026-10-26T20:32:31.951" v="341"/>
          <ac:spMkLst>
            <pc:docMk/>
            <pc:sldMk cId="0" sldId="273"/>
            <ac:spMk id="94" creationId="{710FDFAE-BAC9-5E9C-3962-9BA71F393044}"/>
          </ac:spMkLst>
        </pc:spChg>
        <pc:grpChg chg="del">
          <ac:chgData name="Diana Carolina Morales Lopez" userId="9237dec9-59bc-4d22-94fe-bc2a85703fbc" providerId="ADAL" clId="{A7314138-AB8A-4280-9B00-1AEB159B1B55}" dt="2026-10-26T19:43:27.790" v="63" actId="478"/>
          <ac:grpSpMkLst>
            <pc:docMk/>
            <pc:sldMk cId="0" sldId="273"/>
            <ac:grpSpMk id="2" creationId="{00000000-0000-0000-0000-000000000000}"/>
          </ac:grpSpMkLst>
        </pc:grpChg>
        <pc:grpChg chg="mod">
          <ac:chgData name="Diana Carolina Morales Lopez" userId="9237dec9-59bc-4d22-94fe-bc2a85703fbc" providerId="ADAL" clId="{A7314138-AB8A-4280-9B00-1AEB159B1B55}" dt="2026-10-26T19:41:26.904" v="53" actId="1076"/>
          <ac:grpSpMkLst>
            <pc:docMk/>
            <pc:sldMk cId="0" sldId="273"/>
            <ac:grpSpMk id="18" creationId="{5B46172B-EF4C-038F-C6FD-6FCBAF756310}"/>
          </ac:grpSpMkLst>
        </pc:grpChg>
        <pc:grpChg chg="mod">
          <ac:chgData name="Diana Carolina Morales Lopez" userId="9237dec9-59bc-4d22-94fe-bc2a85703fbc" providerId="ADAL" clId="{A7314138-AB8A-4280-9B00-1AEB159B1B55}" dt="2026-10-26T19:41:26.904" v="53" actId="1076"/>
          <ac:grpSpMkLst>
            <pc:docMk/>
            <pc:sldMk cId="0" sldId="273"/>
            <ac:grpSpMk id="20" creationId="{D5747D5A-28BA-9DCB-D18C-EF8EA1526D7F}"/>
          </ac:grpSpMkLst>
        </pc:grpChg>
        <pc:grpChg chg="mod">
          <ac:chgData name="Diana Carolina Morales Lopez" userId="9237dec9-59bc-4d22-94fe-bc2a85703fbc" providerId="ADAL" clId="{A7314138-AB8A-4280-9B00-1AEB159B1B55}" dt="2026-10-26T19:41:26.904" v="53" actId="1076"/>
          <ac:grpSpMkLst>
            <pc:docMk/>
            <pc:sldMk cId="0" sldId="273"/>
            <ac:grpSpMk id="23" creationId="{0EF0B0AA-A840-7559-826E-5D7D2AC07210}"/>
          </ac:grpSpMkLst>
        </pc:grpChg>
        <pc:grpChg chg="del mod">
          <ac:chgData name="Diana Carolina Morales Lopez" userId="9237dec9-59bc-4d22-94fe-bc2a85703fbc" providerId="ADAL" clId="{A7314138-AB8A-4280-9B00-1AEB159B1B55}" dt="2026-10-26T19:43:32.446" v="65" actId="478"/>
          <ac:grpSpMkLst>
            <pc:docMk/>
            <pc:sldMk cId="0" sldId="273"/>
            <ac:grpSpMk id="53" creationId="{8B316FE0-5A90-04CA-6211-5BBB7CFADFE1}"/>
          </ac:grpSpMkLst>
        </pc:grpChg>
        <pc:grpChg chg="del mod">
          <ac:chgData name="Diana Carolina Morales Lopez" userId="9237dec9-59bc-4d22-94fe-bc2a85703fbc" providerId="ADAL" clId="{A7314138-AB8A-4280-9B00-1AEB159B1B55}" dt="2026-10-26T19:43:29.753" v="64" actId="478"/>
          <ac:grpSpMkLst>
            <pc:docMk/>
            <pc:sldMk cId="0" sldId="273"/>
            <ac:grpSpMk id="56" creationId="{77AE865D-B028-18EA-EA64-B001BE4E5B96}"/>
          </ac:grpSpMkLst>
        </pc:grpChg>
        <pc:grpChg chg="mod">
          <ac:chgData name="Diana Carolina Morales Lopez" userId="9237dec9-59bc-4d22-94fe-bc2a85703fbc" providerId="ADAL" clId="{A7314138-AB8A-4280-9B00-1AEB159B1B55}" dt="2026-10-26T20:28:38.043" v="279" actId="1038"/>
          <ac:grpSpMkLst>
            <pc:docMk/>
            <pc:sldMk cId="0" sldId="273"/>
            <ac:grpSpMk id="59" creationId="{4A7233FF-D764-FF8D-DAF5-CAAA7C4384A4}"/>
          </ac:grpSpMkLst>
        </pc:grpChg>
        <pc:grpChg chg="del mod">
          <ac:chgData name="Diana Carolina Morales Lopez" userId="9237dec9-59bc-4d22-94fe-bc2a85703fbc" providerId="ADAL" clId="{A7314138-AB8A-4280-9B00-1AEB159B1B55}" dt="2026-10-26T19:43:22.630" v="61" actId="478"/>
          <ac:grpSpMkLst>
            <pc:docMk/>
            <pc:sldMk cId="0" sldId="273"/>
            <ac:grpSpMk id="61" creationId="{A029A722-B5A8-1111-91BF-7BDCAE98BBCF}"/>
          </ac:grpSpMkLst>
        </pc:grpChg>
        <pc:grpChg chg="add del mod">
          <ac:chgData name="Diana Carolina Morales Lopez" userId="9237dec9-59bc-4d22-94fe-bc2a85703fbc" providerId="ADAL" clId="{A7314138-AB8A-4280-9B00-1AEB159B1B55}" dt="2026-10-26T20:27:09.334" v="193" actId="478"/>
          <ac:grpSpMkLst>
            <pc:docMk/>
            <pc:sldMk cId="0" sldId="273"/>
            <ac:grpSpMk id="74" creationId="{F28ACF80-6C5D-D036-38BA-7B2312294CC1}"/>
          </ac:grpSpMkLst>
        </pc:grpChg>
        <pc:grpChg chg="add mod">
          <ac:chgData name="Diana Carolina Morales Lopez" userId="9237dec9-59bc-4d22-94fe-bc2a85703fbc" providerId="ADAL" clId="{A7314138-AB8A-4280-9B00-1AEB159B1B55}" dt="2026-10-26T20:28:34.078" v="268" actId="1037"/>
          <ac:grpSpMkLst>
            <pc:docMk/>
            <pc:sldMk cId="0" sldId="273"/>
            <ac:grpSpMk id="77" creationId="{E9F8E856-7F5D-8290-094B-2CE9629E09C2}"/>
          </ac:grpSpMkLst>
        </pc:grpChg>
        <pc:grpChg chg="add mod">
          <ac:chgData name="Diana Carolina Morales Lopez" userId="9237dec9-59bc-4d22-94fe-bc2a85703fbc" providerId="ADAL" clId="{A7314138-AB8A-4280-9B00-1AEB159B1B55}" dt="2026-10-26T20:28:13.552" v="247" actId="1038"/>
          <ac:grpSpMkLst>
            <pc:docMk/>
            <pc:sldMk cId="0" sldId="273"/>
            <ac:grpSpMk id="79" creationId="{7E4C8FC3-73D4-601B-9A73-3E438099F78F}"/>
          </ac:grpSpMkLst>
        </pc:grpChg>
        <pc:grpChg chg="add mod ord">
          <ac:chgData name="Diana Carolina Morales Lopez" userId="9237dec9-59bc-4d22-94fe-bc2a85703fbc" providerId="ADAL" clId="{A7314138-AB8A-4280-9B00-1AEB159B1B55}" dt="2026-10-26T20:32:36.224" v="342" actId="167"/>
          <ac:grpSpMkLst>
            <pc:docMk/>
            <pc:sldMk cId="0" sldId="273"/>
            <ac:grpSpMk id="93" creationId="{44857A47-3FED-6625-2D36-126F29B79D64}"/>
          </ac:grpSpMkLst>
        </pc:grpChg>
        <pc:picChg chg="add mod">
          <ac:chgData name="Diana Carolina Morales Lopez" userId="9237dec9-59bc-4d22-94fe-bc2a85703fbc" providerId="ADAL" clId="{A7314138-AB8A-4280-9B00-1AEB159B1B55}" dt="2026-10-26T19:46:15.725" v="96" actId="1037"/>
          <ac:picMkLst>
            <pc:docMk/>
            <pc:sldMk cId="0" sldId="273"/>
            <ac:picMk id="90" creationId="{B154C7EB-951A-4670-9E68-C347BAF1E91E}"/>
          </ac:picMkLst>
        </pc:picChg>
      </pc:sldChg>
      <pc:sldChg chg="add">
        <pc:chgData name="Diana Carolina Morales Lopez" userId="9237dec9-59bc-4d22-94fe-bc2a85703fbc" providerId="ADAL" clId="{A7314138-AB8A-4280-9B00-1AEB159B1B55}" dt="2026-10-26T19:40:22.435" v="41" actId="2890"/>
        <pc:sldMkLst>
          <pc:docMk/>
          <pc:sldMk cId="2143938670" sldId="274"/>
        </pc:sldMkLst>
      </pc:sldChg>
      <pc:sldChg chg="addSp modSp add mod ord">
        <pc:chgData name="Diana Carolina Morales Lopez" userId="9237dec9-59bc-4d22-94fe-bc2a85703fbc" providerId="ADAL" clId="{A7314138-AB8A-4280-9B00-1AEB159B1B55}" dt="2026-10-26T21:42:11.314" v="653" actId="1076"/>
        <pc:sldMkLst>
          <pc:docMk/>
          <pc:sldMk cId="1071028595" sldId="275"/>
        </pc:sldMkLst>
        <pc:spChg chg="add mod">
          <ac:chgData name="Diana Carolina Morales Lopez" userId="9237dec9-59bc-4d22-94fe-bc2a85703fbc" providerId="ADAL" clId="{A7314138-AB8A-4280-9B00-1AEB159B1B55}" dt="2026-10-26T20:32:50.832" v="344" actId="14100"/>
          <ac:spMkLst>
            <pc:docMk/>
            <pc:sldMk cId="1071028595" sldId="275"/>
            <ac:spMk id="5" creationId="{E22ECA0D-7E86-2C14-7554-59D965DE39BF}"/>
          </ac:spMkLst>
        </pc:spChg>
        <pc:spChg chg="mod">
          <ac:chgData name="Diana Carolina Morales Lopez" userId="9237dec9-59bc-4d22-94fe-bc2a85703fbc" providerId="ADAL" clId="{A7314138-AB8A-4280-9B00-1AEB159B1B55}" dt="2026-10-26T20:33:10.958" v="352" actId="1038"/>
          <ac:spMkLst>
            <pc:docMk/>
            <pc:sldMk cId="1071028595" sldId="275"/>
            <ac:spMk id="17" creationId="{EF1A37CF-75B4-0486-D222-0B90B307A9F4}"/>
          </ac:spMkLst>
        </pc:spChg>
        <pc:spChg chg="add mod">
          <ac:chgData name="Diana Carolina Morales Lopez" userId="9237dec9-59bc-4d22-94fe-bc2a85703fbc" providerId="ADAL" clId="{A7314138-AB8A-4280-9B00-1AEB159B1B55}" dt="2026-10-26T21:42:11.314" v="653" actId="1076"/>
          <ac:spMkLst>
            <pc:docMk/>
            <pc:sldMk cId="1071028595" sldId="275"/>
            <ac:spMk id="18" creationId="{61BE8AB1-02C3-44E0-5611-AED8A54C25FC}"/>
          </ac:spMkLst>
        </pc:spChg>
        <pc:spChg chg="add mod">
          <ac:chgData name="Diana Carolina Morales Lopez" userId="9237dec9-59bc-4d22-94fe-bc2a85703fbc" providerId="ADAL" clId="{A7314138-AB8A-4280-9B00-1AEB159B1B55}" dt="2026-10-26T20:39:23.517" v="593" actId="14100"/>
          <ac:spMkLst>
            <pc:docMk/>
            <pc:sldMk cId="1071028595" sldId="275"/>
            <ac:spMk id="20" creationId="{489BC201-3814-F52E-BC1B-FFB186CE59DF}"/>
          </ac:spMkLst>
        </pc:spChg>
        <pc:spChg chg="add mod">
          <ac:chgData name="Diana Carolina Morales Lopez" userId="9237dec9-59bc-4d22-94fe-bc2a85703fbc" providerId="ADAL" clId="{A7314138-AB8A-4280-9B00-1AEB159B1B55}" dt="2026-10-26T20:33:16.483" v="356" actId="1035"/>
          <ac:spMkLst>
            <pc:docMk/>
            <pc:sldMk cId="1071028595" sldId="275"/>
            <ac:spMk id="22" creationId="{FB5DE930-61CC-2525-F9D4-B858B13DA9BF}"/>
          </ac:spMkLst>
        </pc:spChg>
        <pc:spChg chg="add mod">
          <ac:chgData name="Diana Carolina Morales Lopez" userId="9237dec9-59bc-4d22-94fe-bc2a85703fbc" providerId="ADAL" clId="{A7314138-AB8A-4280-9B00-1AEB159B1B55}" dt="2026-10-26T20:39:38.988" v="610" actId="1036"/>
          <ac:spMkLst>
            <pc:docMk/>
            <pc:sldMk cId="1071028595" sldId="275"/>
            <ac:spMk id="24" creationId="{DD9E4F0F-00A4-0CF8-49D3-68ACD051F6DB}"/>
          </ac:spMkLst>
        </pc:spChg>
        <pc:spChg chg="add mod">
          <ac:chgData name="Diana Carolina Morales Lopez" userId="9237dec9-59bc-4d22-94fe-bc2a85703fbc" providerId="ADAL" clId="{A7314138-AB8A-4280-9B00-1AEB159B1B55}" dt="2026-10-26T20:39:36.419" v="609" actId="1036"/>
          <ac:spMkLst>
            <pc:docMk/>
            <pc:sldMk cId="1071028595" sldId="275"/>
            <ac:spMk id="26" creationId="{C81F1BB7-FB05-3B8F-69E4-F77248FB7315}"/>
          </ac:spMkLst>
        </pc:spChg>
        <pc:spChg chg="add mod">
          <ac:chgData name="Diana Carolina Morales Lopez" userId="9237dec9-59bc-4d22-94fe-bc2a85703fbc" providerId="ADAL" clId="{A7314138-AB8A-4280-9B00-1AEB159B1B55}" dt="2026-10-26T20:39:33.759" v="607" actId="1036"/>
          <ac:spMkLst>
            <pc:docMk/>
            <pc:sldMk cId="1071028595" sldId="275"/>
            <ac:spMk id="28" creationId="{B8BC97CE-86CC-8C4F-002C-E2FA68B0A032}"/>
          </ac:spMkLst>
        </pc:spChg>
        <pc:spChg chg="add mod">
          <ac:chgData name="Diana Carolina Morales Lopez" userId="9237dec9-59bc-4d22-94fe-bc2a85703fbc" providerId="ADAL" clId="{A7314138-AB8A-4280-9B00-1AEB159B1B55}" dt="2026-10-26T21:27:47.413" v="651" actId="1036"/>
          <ac:spMkLst>
            <pc:docMk/>
            <pc:sldMk cId="1071028595" sldId="275"/>
            <ac:spMk id="30" creationId="{C09C10D5-5664-E3DE-D8CC-24C9303FAAD2}"/>
          </ac:spMkLst>
        </pc:spChg>
        <pc:spChg chg="add mod">
          <ac:chgData name="Diana Carolina Morales Lopez" userId="9237dec9-59bc-4d22-94fe-bc2a85703fbc" providerId="ADAL" clId="{A7314138-AB8A-4280-9B00-1AEB159B1B55}" dt="2026-10-26T21:27:43.135" v="649" actId="1035"/>
          <ac:spMkLst>
            <pc:docMk/>
            <pc:sldMk cId="1071028595" sldId="275"/>
            <ac:spMk id="32" creationId="{EF32DA8B-1F89-DF03-AB4D-00E5946A9AC9}"/>
          </ac:spMkLst>
        </pc:spChg>
        <pc:spChg chg="mod">
          <ac:chgData name="Diana Carolina Morales Lopez" userId="9237dec9-59bc-4d22-94fe-bc2a85703fbc" providerId="ADAL" clId="{A7314138-AB8A-4280-9B00-1AEB159B1B55}" dt="2026-10-26T20:32:01.756" v="335" actId="571"/>
          <ac:spMkLst>
            <pc:docMk/>
            <pc:sldMk cId="1071028595" sldId="275"/>
            <ac:spMk id="34" creationId="{A1AA0456-84C4-FBAA-2787-8240F9EAFAD1}"/>
          </ac:spMkLst>
        </pc:spChg>
        <pc:spChg chg="add mod">
          <ac:chgData name="Diana Carolina Morales Lopez" userId="9237dec9-59bc-4d22-94fe-bc2a85703fbc" providerId="ADAL" clId="{A7314138-AB8A-4280-9B00-1AEB159B1B55}" dt="2026-10-26T20:32:01.756" v="335" actId="571"/>
          <ac:spMkLst>
            <pc:docMk/>
            <pc:sldMk cId="1071028595" sldId="275"/>
            <ac:spMk id="35" creationId="{7DDDD3D5-B18D-1FC6-A646-BA4C2F40F68C}"/>
          </ac:spMkLst>
        </pc:spChg>
        <pc:spChg chg="add mod">
          <ac:chgData name="Diana Carolina Morales Lopez" userId="9237dec9-59bc-4d22-94fe-bc2a85703fbc" providerId="ADAL" clId="{A7314138-AB8A-4280-9B00-1AEB159B1B55}" dt="2026-10-26T20:32:01.756" v="335" actId="571"/>
          <ac:spMkLst>
            <pc:docMk/>
            <pc:sldMk cId="1071028595" sldId="275"/>
            <ac:spMk id="36" creationId="{DCE9C783-F191-BC74-0FA6-B02D060AEE0B}"/>
          </ac:spMkLst>
        </pc:spChg>
        <pc:spChg chg="add mod">
          <ac:chgData name="Diana Carolina Morales Lopez" userId="9237dec9-59bc-4d22-94fe-bc2a85703fbc" providerId="ADAL" clId="{A7314138-AB8A-4280-9B00-1AEB159B1B55}" dt="2026-10-26T20:32:01.756" v="335" actId="571"/>
          <ac:spMkLst>
            <pc:docMk/>
            <pc:sldMk cId="1071028595" sldId="275"/>
            <ac:spMk id="37" creationId="{85559B86-9EBA-68EE-5BA2-CBFCA2459690}"/>
          </ac:spMkLst>
        </pc:spChg>
        <pc:spChg chg="add mod">
          <ac:chgData name="Diana Carolina Morales Lopez" userId="9237dec9-59bc-4d22-94fe-bc2a85703fbc" providerId="ADAL" clId="{A7314138-AB8A-4280-9B00-1AEB159B1B55}" dt="2026-10-26T20:33:08.690" v="351" actId="14100"/>
          <ac:spMkLst>
            <pc:docMk/>
            <pc:sldMk cId="1071028595" sldId="275"/>
            <ac:spMk id="39" creationId="{C4AF7C08-6DCA-ADDD-61A9-672BE20E4EC4}"/>
          </ac:spMkLst>
        </pc:spChg>
        <pc:grpChg chg="add mod">
          <ac:chgData name="Diana Carolina Morales Lopez" userId="9237dec9-59bc-4d22-94fe-bc2a85703fbc" providerId="ADAL" clId="{A7314138-AB8A-4280-9B00-1AEB159B1B55}" dt="2026-10-26T20:32:01.756" v="335" actId="571"/>
          <ac:grpSpMkLst>
            <pc:docMk/>
            <pc:sldMk cId="1071028595" sldId="275"/>
            <ac:grpSpMk id="33" creationId="{81C1F924-8851-EBD3-59AB-E777950C92C9}"/>
          </ac:grpSpMkLst>
        </pc:grpChg>
      </pc:sldChg>
      <pc:sldChg chg="addSp modSp add mod">
        <pc:chgData name="Diana Carolina Morales Lopez" userId="9237dec9-59bc-4d22-94fe-bc2a85703fbc" providerId="ADAL" clId="{A7314138-AB8A-4280-9B00-1AEB159B1B55}" dt="2026-10-26T21:42:23.094" v="654" actId="1076"/>
        <pc:sldMkLst>
          <pc:docMk/>
          <pc:sldMk cId="1823930900" sldId="276"/>
        </pc:sldMkLst>
        <pc:spChg chg="add mod">
          <ac:chgData name="Diana Carolina Morales Lopez" userId="9237dec9-59bc-4d22-94fe-bc2a85703fbc" providerId="ADAL" clId="{A7314138-AB8A-4280-9B00-1AEB159B1B55}" dt="2026-10-26T19:47:52.896" v="110"/>
          <ac:spMkLst>
            <pc:docMk/>
            <pc:sldMk cId="1823930900" sldId="276"/>
            <ac:spMk id="5" creationId="{8C535428-62F6-1867-A81B-9B034D070B2F}"/>
          </ac:spMkLst>
        </pc:spChg>
        <pc:spChg chg="add mod">
          <ac:chgData name="Diana Carolina Morales Lopez" userId="9237dec9-59bc-4d22-94fe-bc2a85703fbc" providerId="ADAL" clId="{A7314138-AB8A-4280-9B00-1AEB159B1B55}" dt="2026-10-26T20:34:13.071" v="379" actId="403"/>
          <ac:spMkLst>
            <pc:docMk/>
            <pc:sldMk cId="1823930900" sldId="276"/>
            <ac:spMk id="18" creationId="{A664F4A5-FB48-3C1C-9F27-EE9EB450410A}"/>
          </ac:spMkLst>
        </pc:spChg>
        <pc:spChg chg="add mod">
          <ac:chgData name="Diana Carolina Morales Lopez" userId="9237dec9-59bc-4d22-94fe-bc2a85703fbc" providerId="ADAL" clId="{A7314138-AB8A-4280-9B00-1AEB159B1B55}" dt="2026-10-26T21:42:23.094" v="654" actId="1076"/>
          <ac:spMkLst>
            <pc:docMk/>
            <pc:sldMk cId="1823930900" sldId="276"/>
            <ac:spMk id="20" creationId="{9E47AC84-3E17-B3A9-9466-26B1271FDDB5}"/>
          </ac:spMkLst>
        </pc:spChg>
        <pc:picChg chg="add mod">
          <ac:chgData name="Diana Carolina Morales Lopez" userId="9237dec9-59bc-4d22-94fe-bc2a85703fbc" providerId="ADAL" clId="{A7314138-AB8A-4280-9B00-1AEB159B1B55}" dt="2026-10-26T20:34:28.354" v="396" actId="1036"/>
          <ac:picMkLst>
            <pc:docMk/>
            <pc:sldMk cId="1823930900" sldId="276"/>
            <ac:picMk id="22" creationId="{B566749C-AC7C-6B7F-1B1A-319FCE98C15A}"/>
          </ac:picMkLst>
        </pc:picChg>
        <pc:picChg chg="add mod">
          <ac:chgData name="Diana Carolina Morales Lopez" userId="9237dec9-59bc-4d22-94fe-bc2a85703fbc" providerId="ADAL" clId="{A7314138-AB8A-4280-9B00-1AEB159B1B55}" dt="2026-10-26T20:34:31.081" v="400" actId="1036"/>
          <ac:picMkLst>
            <pc:docMk/>
            <pc:sldMk cId="1823930900" sldId="276"/>
            <ac:picMk id="24" creationId="{57638155-7665-CACF-9BBE-9FD65333CBB1}"/>
          </ac:picMkLst>
        </pc:picChg>
        <pc:picChg chg="add mod">
          <ac:chgData name="Diana Carolina Morales Lopez" userId="9237dec9-59bc-4d22-94fe-bc2a85703fbc" providerId="ADAL" clId="{A7314138-AB8A-4280-9B00-1AEB159B1B55}" dt="2026-10-26T19:48:05.615" v="112" actId="1076"/>
          <ac:picMkLst>
            <pc:docMk/>
            <pc:sldMk cId="1823930900" sldId="276"/>
            <ac:picMk id="26" creationId="{7EEF4C95-55B9-492E-461A-F880E2B00218}"/>
          </ac:picMkLst>
        </pc:picChg>
        <pc:picChg chg="add mod">
          <ac:chgData name="Diana Carolina Morales Lopez" userId="9237dec9-59bc-4d22-94fe-bc2a85703fbc" providerId="ADAL" clId="{A7314138-AB8A-4280-9B00-1AEB159B1B55}" dt="2026-10-26T20:34:23.658" v="383" actId="1036"/>
          <ac:picMkLst>
            <pc:docMk/>
            <pc:sldMk cId="1823930900" sldId="276"/>
            <ac:picMk id="28" creationId="{2D8C76DA-9373-85DA-4314-AF096A0143D8}"/>
          </ac:picMkLst>
        </pc:picChg>
      </pc:sldChg>
      <pc:sldChg chg="addSp modSp add mod">
        <pc:chgData name="Diana Carolina Morales Lopez" userId="9237dec9-59bc-4d22-94fe-bc2a85703fbc" providerId="ADAL" clId="{A7314138-AB8A-4280-9B00-1AEB159B1B55}" dt="2026-10-26T21:42:27.073" v="655" actId="1076"/>
        <pc:sldMkLst>
          <pc:docMk/>
          <pc:sldMk cId="1594640212" sldId="277"/>
        </pc:sldMkLst>
        <pc:spChg chg="add mod">
          <ac:chgData name="Diana Carolina Morales Lopez" userId="9237dec9-59bc-4d22-94fe-bc2a85703fbc" providerId="ADAL" clId="{A7314138-AB8A-4280-9B00-1AEB159B1B55}" dt="2026-10-26T19:48:47.937" v="116"/>
          <ac:spMkLst>
            <pc:docMk/>
            <pc:sldMk cId="1594640212" sldId="277"/>
            <ac:spMk id="5" creationId="{C43918E0-1EAF-7EF7-5EC5-4DC75854D974}"/>
          </ac:spMkLst>
        </pc:spChg>
        <pc:spChg chg="add mod">
          <ac:chgData name="Diana Carolina Morales Lopez" userId="9237dec9-59bc-4d22-94fe-bc2a85703fbc" providerId="ADAL" clId="{A7314138-AB8A-4280-9B00-1AEB159B1B55}" dt="2026-10-26T20:35:22.591" v="411" actId="14100"/>
          <ac:spMkLst>
            <pc:docMk/>
            <pc:sldMk cId="1594640212" sldId="277"/>
            <ac:spMk id="18" creationId="{4A572819-7447-FBF6-65DB-202C0EE75ACB}"/>
          </ac:spMkLst>
        </pc:spChg>
        <pc:spChg chg="add mod">
          <ac:chgData name="Diana Carolina Morales Lopez" userId="9237dec9-59bc-4d22-94fe-bc2a85703fbc" providerId="ADAL" clId="{A7314138-AB8A-4280-9B00-1AEB159B1B55}" dt="2026-10-26T21:42:27.073" v="655" actId="1076"/>
          <ac:spMkLst>
            <pc:docMk/>
            <pc:sldMk cId="1594640212" sldId="277"/>
            <ac:spMk id="20" creationId="{64BBEE85-20E1-A337-0873-EC3A37771C02}"/>
          </ac:spMkLst>
        </pc:spChg>
        <pc:picChg chg="add mod">
          <ac:chgData name="Diana Carolina Morales Lopez" userId="9237dec9-59bc-4d22-94fe-bc2a85703fbc" providerId="ADAL" clId="{A7314138-AB8A-4280-9B00-1AEB159B1B55}" dt="2026-10-26T19:49:02.310" v="118" actId="1076"/>
          <ac:picMkLst>
            <pc:docMk/>
            <pc:sldMk cId="1594640212" sldId="277"/>
            <ac:picMk id="22" creationId="{3187B3B6-91C5-1E27-A86B-3394805C6332}"/>
          </ac:picMkLst>
        </pc:picChg>
        <pc:picChg chg="add mod">
          <ac:chgData name="Diana Carolina Morales Lopez" userId="9237dec9-59bc-4d22-94fe-bc2a85703fbc" providerId="ADAL" clId="{A7314138-AB8A-4280-9B00-1AEB159B1B55}" dt="2026-10-26T20:36:05.009" v="448" actId="1036"/>
          <ac:picMkLst>
            <pc:docMk/>
            <pc:sldMk cId="1594640212" sldId="277"/>
            <ac:picMk id="24" creationId="{E83EEA67-EE9A-5AA4-5695-8437163644F7}"/>
          </ac:picMkLst>
        </pc:picChg>
        <pc:picChg chg="add mod">
          <ac:chgData name="Diana Carolina Morales Lopez" userId="9237dec9-59bc-4d22-94fe-bc2a85703fbc" providerId="ADAL" clId="{A7314138-AB8A-4280-9B00-1AEB159B1B55}" dt="2026-10-26T20:36:02.137" v="446" actId="1035"/>
          <ac:picMkLst>
            <pc:docMk/>
            <pc:sldMk cId="1594640212" sldId="277"/>
            <ac:picMk id="26" creationId="{6E4F078A-F23D-27D5-75E5-E7BC627B8271}"/>
          </ac:picMkLst>
        </pc:picChg>
        <pc:picChg chg="add mod">
          <ac:chgData name="Diana Carolina Morales Lopez" userId="9237dec9-59bc-4d22-94fe-bc2a85703fbc" providerId="ADAL" clId="{A7314138-AB8A-4280-9B00-1AEB159B1B55}" dt="2026-10-26T20:35:58.025" v="442" actId="1036"/>
          <ac:picMkLst>
            <pc:docMk/>
            <pc:sldMk cId="1594640212" sldId="277"/>
            <ac:picMk id="28" creationId="{FE3961E9-4B74-6E84-2981-18E474B6B7A6}"/>
          </ac:picMkLst>
        </pc:picChg>
        <pc:picChg chg="add mod">
          <ac:chgData name="Diana Carolina Morales Lopez" userId="9237dec9-59bc-4d22-94fe-bc2a85703fbc" providerId="ADAL" clId="{A7314138-AB8A-4280-9B00-1AEB159B1B55}" dt="2026-10-26T20:35:55.590" v="439" actId="1036"/>
          <ac:picMkLst>
            <pc:docMk/>
            <pc:sldMk cId="1594640212" sldId="277"/>
            <ac:picMk id="30" creationId="{8D0238FC-D12A-2C59-4C0A-66D5E2D0B25C}"/>
          </ac:picMkLst>
        </pc:picChg>
        <pc:picChg chg="add mod">
          <ac:chgData name="Diana Carolina Morales Lopez" userId="9237dec9-59bc-4d22-94fe-bc2a85703fbc" providerId="ADAL" clId="{A7314138-AB8A-4280-9B00-1AEB159B1B55}" dt="2026-10-26T20:35:52.793" v="434" actId="1036"/>
          <ac:picMkLst>
            <pc:docMk/>
            <pc:sldMk cId="1594640212" sldId="277"/>
            <ac:picMk id="32" creationId="{97D0F016-BF17-DA4B-E613-78B775DF8740}"/>
          </ac:picMkLst>
        </pc:picChg>
        <pc:picChg chg="add mod modCrop">
          <ac:chgData name="Diana Carolina Morales Lopez" userId="9237dec9-59bc-4d22-94fe-bc2a85703fbc" providerId="ADAL" clId="{A7314138-AB8A-4280-9B00-1AEB159B1B55}" dt="2026-10-26T20:35:45.782" v="429" actId="1038"/>
          <ac:picMkLst>
            <pc:docMk/>
            <pc:sldMk cId="1594640212" sldId="277"/>
            <ac:picMk id="34" creationId="{E26B4AC7-C400-6FD8-ECA8-30EE1E53F675}"/>
          </ac:picMkLst>
        </pc:picChg>
      </pc:sldChg>
      <pc:sldChg chg="addSp delSp modSp add mod">
        <pc:chgData name="Diana Carolina Morales Lopez" userId="9237dec9-59bc-4d22-94fe-bc2a85703fbc" providerId="ADAL" clId="{A7314138-AB8A-4280-9B00-1AEB159B1B55}" dt="2026-10-26T20:38:20.850" v="579" actId="1036"/>
        <pc:sldMkLst>
          <pc:docMk/>
          <pc:sldMk cId="746533589" sldId="278"/>
        </pc:sldMkLst>
        <pc:spChg chg="add mod">
          <ac:chgData name="Diana Carolina Morales Lopez" userId="9237dec9-59bc-4d22-94fe-bc2a85703fbc" providerId="ADAL" clId="{A7314138-AB8A-4280-9B00-1AEB159B1B55}" dt="2026-10-26T20:36:39.048" v="456" actId="14100"/>
          <ac:spMkLst>
            <pc:docMk/>
            <pc:sldMk cId="746533589" sldId="278"/>
            <ac:spMk id="5" creationId="{AFCC1260-72D8-A29B-CA9D-DD5BE7731E7C}"/>
          </ac:spMkLst>
        </pc:spChg>
        <pc:spChg chg="add mod">
          <ac:chgData name="Diana Carolina Morales Lopez" userId="9237dec9-59bc-4d22-94fe-bc2a85703fbc" providerId="ADAL" clId="{A7314138-AB8A-4280-9B00-1AEB159B1B55}" dt="2026-10-26T20:37:59.361" v="556" actId="20577"/>
          <ac:spMkLst>
            <pc:docMk/>
            <pc:sldMk cId="746533589" sldId="278"/>
            <ac:spMk id="18" creationId="{CA523A5C-E714-329F-D6BA-4208F32DAA8C}"/>
          </ac:spMkLst>
        </pc:spChg>
        <pc:spChg chg="add mod">
          <ac:chgData name="Diana Carolina Morales Lopez" userId="9237dec9-59bc-4d22-94fe-bc2a85703fbc" providerId="ADAL" clId="{A7314138-AB8A-4280-9B00-1AEB159B1B55}" dt="2026-10-26T19:49:29.954" v="122" actId="14100"/>
          <ac:spMkLst>
            <pc:docMk/>
            <pc:sldMk cId="746533589" sldId="278"/>
            <ac:spMk id="20" creationId="{47E76FBA-676B-9FC8-949B-7A6357D017F8}"/>
          </ac:spMkLst>
        </pc:spChg>
        <pc:spChg chg="add mod">
          <ac:chgData name="Diana Carolina Morales Lopez" userId="9237dec9-59bc-4d22-94fe-bc2a85703fbc" providerId="ADAL" clId="{A7314138-AB8A-4280-9B00-1AEB159B1B55}" dt="2026-10-26T20:38:20.850" v="579" actId="1036"/>
          <ac:spMkLst>
            <pc:docMk/>
            <pc:sldMk cId="746533589" sldId="278"/>
            <ac:spMk id="22" creationId="{B4203369-6BA5-997A-3107-BB1272D5AB69}"/>
          </ac:spMkLst>
        </pc:spChg>
        <pc:spChg chg="add mod">
          <ac:chgData name="Diana Carolina Morales Lopez" userId="9237dec9-59bc-4d22-94fe-bc2a85703fbc" providerId="ADAL" clId="{A7314138-AB8A-4280-9B00-1AEB159B1B55}" dt="2026-10-26T20:38:17.692" v="575" actId="1036"/>
          <ac:spMkLst>
            <pc:docMk/>
            <pc:sldMk cId="746533589" sldId="278"/>
            <ac:spMk id="24" creationId="{42A90F74-0CF8-10A7-B9B4-73D0955F70D7}"/>
          </ac:spMkLst>
        </pc:spChg>
        <pc:spChg chg="add mod">
          <ac:chgData name="Diana Carolina Morales Lopez" userId="9237dec9-59bc-4d22-94fe-bc2a85703fbc" providerId="ADAL" clId="{A7314138-AB8A-4280-9B00-1AEB159B1B55}" dt="2026-10-26T20:38:14.951" v="571" actId="1036"/>
          <ac:spMkLst>
            <pc:docMk/>
            <pc:sldMk cId="746533589" sldId="278"/>
            <ac:spMk id="26" creationId="{BE4E38B4-B239-45FC-CD3F-8A41DC85CCBA}"/>
          </ac:spMkLst>
        </pc:spChg>
        <pc:spChg chg="add del mod">
          <ac:chgData name="Diana Carolina Morales Lopez" userId="9237dec9-59bc-4d22-94fe-bc2a85703fbc" providerId="ADAL" clId="{A7314138-AB8A-4280-9B00-1AEB159B1B55}" dt="2026-10-26T20:37:20.550" v="492" actId="478"/>
          <ac:spMkLst>
            <pc:docMk/>
            <pc:sldMk cId="746533589" sldId="278"/>
            <ac:spMk id="28" creationId="{12C20757-9B9D-6F56-E629-56D5A8AF8B8A}"/>
          </ac:spMkLst>
        </pc:spChg>
        <pc:grpChg chg="mod">
          <ac:chgData name="Diana Carolina Morales Lopez" userId="9237dec9-59bc-4d22-94fe-bc2a85703fbc" providerId="ADAL" clId="{A7314138-AB8A-4280-9B00-1AEB159B1B55}" dt="2026-10-26T20:36:55.802" v="478" actId="1076"/>
          <ac:grpSpMkLst>
            <pc:docMk/>
            <pc:sldMk cId="746533589" sldId="278"/>
            <ac:grpSpMk id="2" creationId="{340B6971-9411-C837-7942-2022DD856930}"/>
          </ac:grpSpMkLst>
        </pc:grpChg>
        <pc:picChg chg="add mod modCrop">
          <ac:chgData name="Diana Carolina Morales Lopez" userId="9237dec9-59bc-4d22-94fe-bc2a85703fbc" providerId="ADAL" clId="{A7314138-AB8A-4280-9B00-1AEB159B1B55}" dt="2026-10-26T20:36:53.577" v="477" actId="732"/>
          <ac:picMkLst>
            <pc:docMk/>
            <pc:sldMk cId="746533589" sldId="278"/>
            <ac:picMk id="30" creationId="{F6B0F7E6-C5E8-1DB4-E16E-6912ACB50B57}"/>
          </ac:picMkLst>
        </pc:picChg>
      </pc:sldChg>
      <pc:sldChg chg="addSp modSp add mod ord">
        <pc:chgData name="Diana Carolina Morales Lopez" userId="9237dec9-59bc-4d22-94fe-bc2a85703fbc" providerId="ADAL" clId="{A7314138-AB8A-4280-9B00-1AEB159B1B55}" dt="2026-10-26T20:43:31.476" v="614" actId="313"/>
        <pc:sldMkLst>
          <pc:docMk/>
          <pc:sldMk cId="2232296352" sldId="279"/>
        </pc:sldMkLst>
        <pc:spChg chg="add mod">
          <ac:chgData name="Diana Carolina Morales Lopez" userId="9237dec9-59bc-4d22-94fe-bc2a85703fbc" providerId="ADAL" clId="{A7314138-AB8A-4280-9B00-1AEB159B1B55}" dt="2026-10-26T19:50:18.415" v="148" actId="20577"/>
          <ac:spMkLst>
            <pc:docMk/>
            <pc:sldMk cId="2232296352" sldId="279"/>
            <ac:spMk id="5" creationId="{64CA9141-1547-6DD5-DB03-677BFC285AE5}"/>
          </ac:spMkLst>
        </pc:spChg>
        <pc:spChg chg="add mod">
          <ac:chgData name="Diana Carolina Morales Lopez" userId="9237dec9-59bc-4d22-94fe-bc2a85703fbc" providerId="ADAL" clId="{A7314138-AB8A-4280-9B00-1AEB159B1B55}" dt="2026-10-26T20:43:31.476" v="614" actId="313"/>
          <ac:spMkLst>
            <pc:docMk/>
            <pc:sldMk cId="2232296352" sldId="279"/>
            <ac:spMk id="18" creationId="{0CE5D80A-77F4-2FC1-5A43-AA4492538DA1}"/>
          </ac:spMkLst>
        </pc:spChg>
        <pc:spChg chg="add mod">
          <ac:chgData name="Diana Carolina Morales Lopez" userId="9237dec9-59bc-4d22-94fe-bc2a85703fbc" providerId="ADAL" clId="{A7314138-AB8A-4280-9B00-1AEB159B1B55}" dt="2026-10-26T20:29:11.569" v="288" actId="20577"/>
          <ac:spMkLst>
            <pc:docMk/>
            <pc:sldMk cId="2232296352" sldId="279"/>
            <ac:spMk id="20" creationId="{BFCD8004-ADE6-DFB3-B7D5-AB00929AD3E0}"/>
          </ac:spMkLst>
        </pc:spChg>
      </pc:sldChg>
      <pc:sldChg chg="addSp add del mod">
        <pc:chgData name="Diana Carolina Morales Lopez" userId="9237dec9-59bc-4d22-94fe-bc2a85703fbc" providerId="ADAL" clId="{A7314138-AB8A-4280-9B00-1AEB159B1B55}" dt="2026-10-26T20:38:33.035" v="580" actId="47"/>
        <pc:sldMkLst>
          <pc:docMk/>
          <pc:sldMk cId="2056234896" sldId="280"/>
        </pc:sldMkLst>
        <pc:spChg chg="add">
          <ac:chgData name="Diana Carolina Morales Lopez" userId="9237dec9-59bc-4d22-94fe-bc2a85703fbc" providerId="ADAL" clId="{A7314138-AB8A-4280-9B00-1AEB159B1B55}" dt="2026-10-26T19:47:42.445" v="109" actId="22"/>
          <ac:spMkLst>
            <pc:docMk/>
            <pc:sldMk cId="2056234896" sldId="280"/>
            <ac:spMk id="5" creationId="{5E78A547-BB98-3E5E-00A6-240A32839220}"/>
          </ac:spMkLst>
        </pc:spChg>
      </pc:sldChg>
      <pc:sldChg chg="addSp delSp modSp add mod">
        <pc:chgData name="Diana Carolina Morales Lopez" userId="9237dec9-59bc-4d22-94fe-bc2a85703fbc" providerId="ADAL" clId="{A7314138-AB8A-4280-9B00-1AEB159B1B55}" dt="2026-10-26T21:28:16.652" v="652" actId="1076"/>
        <pc:sldMkLst>
          <pc:docMk/>
          <pc:sldMk cId="3675029293" sldId="280"/>
        </pc:sldMkLst>
        <pc:spChg chg="mod">
          <ac:chgData name="Diana Carolina Morales Lopez" userId="9237dec9-59bc-4d22-94fe-bc2a85703fbc" providerId="ADAL" clId="{A7314138-AB8A-4280-9B00-1AEB159B1B55}" dt="2026-10-26T21:14:32.103" v="637" actId="14100"/>
          <ac:spMkLst>
            <pc:docMk/>
            <pc:sldMk cId="3675029293" sldId="280"/>
            <ac:spMk id="5" creationId="{75A46249-0E69-3CB4-0640-EF601C781430}"/>
          </ac:spMkLst>
        </pc:spChg>
        <pc:spChg chg="del">
          <ac:chgData name="Diana Carolina Morales Lopez" userId="9237dec9-59bc-4d22-94fe-bc2a85703fbc" providerId="ADAL" clId="{A7314138-AB8A-4280-9B00-1AEB159B1B55}" dt="2026-10-26T21:13:04.118" v="623" actId="478"/>
          <ac:spMkLst>
            <pc:docMk/>
            <pc:sldMk cId="3675029293" sldId="280"/>
            <ac:spMk id="18" creationId="{177E25CA-93B5-07AF-7CE9-E55771E47052}"/>
          </ac:spMkLst>
        </pc:spChg>
        <pc:spChg chg="del">
          <ac:chgData name="Diana Carolina Morales Lopez" userId="9237dec9-59bc-4d22-94fe-bc2a85703fbc" providerId="ADAL" clId="{A7314138-AB8A-4280-9B00-1AEB159B1B55}" dt="2026-10-26T21:13:01.279" v="622" actId="478"/>
          <ac:spMkLst>
            <pc:docMk/>
            <pc:sldMk cId="3675029293" sldId="280"/>
            <ac:spMk id="20" creationId="{2C69F844-38CA-8718-E189-2131F615AB4F}"/>
          </ac:spMkLst>
        </pc:spChg>
        <pc:graphicFrameChg chg="add mod modGraphic">
          <ac:chgData name="Diana Carolina Morales Lopez" userId="9237dec9-59bc-4d22-94fe-bc2a85703fbc" providerId="ADAL" clId="{A7314138-AB8A-4280-9B00-1AEB159B1B55}" dt="2026-10-26T21:28:16.652" v="652" actId="1076"/>
          <ac:graphicFrameMkLst>
            <pc:docMk/>
            <pc:sldMk cId="3675029293" sldId="280"/>
            <ac:graphicFrameMk id="16" creationId="{631B8660-2C45-DE9F-73B8-CCC7A158A704}"/>
          </ac:graphicFrameMkLst>
        </pc:graphicFrameChg>
        <pc:picChg chg="add del mod">
          <ac:chgData name="Diana Carolina Morales Lopez" userId="9237dec9-59bc-4d22-94fe-bc2a85703fbc" providerId="ADAL" clId="{A7314138-AB8A-4280-9B00-1AEB159B1B55}" dt="2026-10-26T21:14:27.627" v="636" actId="478"/>
          <ac:picMkLst>
            <pc:docMk/>
            <pc:sldMk cId="3675029293" sldId="280"/>
            <ac:picMk id="21" creationId="{C1F87E97-C480-5E41-ADC9-58886158E8C2}"/>
          </ac:picMkLst>
        </pc:picChg>
        <pc:picChg chg="add mod modCrop">
          <ac:chgData name="Diana Carolina Morales Lopez" userId="9237dec9-59bc-4d22-94fe-bc2a85703fbc" providerId="ADAL" clId="{A7314138-AB8A-4280-9B00-1AEB159B1B55}" dt="2026-10-26T21:14:59.528" v="646" actId="1037"/>
          <ac:picMkLst>
            <pc:docMk/>
            <pc:sldMk cId="3675029293" sldId="280"/>
            <ac:picMk id="23" creationId="{7789F24E-DBF4-BF04-DAAC-C2B9D8215D0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18E36E-D712-436A-B3CB-23D10AF87A0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s-MX"/>
        </a:p>
      </dgm:t>
    </dgm:pt>
    <dgm:pt modelId="{0800E5E6-6FA6-4B12-981E-5FD6515CAB31}">
      <dgm:prSet phldrT="[Texto]"/>
      <dgm:spPr/>
      <dgm:t>
        <a:bodyPr/>
        <a:lstStyle/>
        <a:p>
          <a:r>
            <a:rPr lang="es-MX" dirty="0">
              <a:latin typeface="Verdana" panose="020B0604030504040204" pitchFamily="34" charset="0"/>
              <a:ea typeface="Verdana" panose="020B0604030504040204" pitchFamily="34" charset="0"/>
            </a:rPr>
            <a:t>Información de identificación y de contacto </a:t>
          </a:r>
        </a:p>
      </dgm:t>
    </dgm:pt>
    <dgm:pt modelId="{D2AB7C68-2492-4806-AE03-57AD86B7F384}" type="parTrans" cxnId="{37C5553C-ED69-47C7-953C-C9ECC2753624}">
      <dgm:prSet/>
      <dgm:spPr/>
      <dgm:t>
        <a:bodyPr/>
        <a:lstStyle/>
        <a:p>
          <a:endParaRPr lang="es-MX">
            <a:latin typeface="Verdana" panose="020B0604030504040204" pitchFamily="34" charset="0"/>
            <a:ea typeface="Verdana" panose="020B0604030504040204" pitchFamily="34" charset="0"/>
          </a:endParaRPr>
        </a:p>
      </dgm:t>
    </dgm:pt>
    <dgm:pt modelId="{618C1DB2-1D54-412E-82BA-FA3689E23D92}" type="sibTrans" cxnId="{37C5553C-ED69-47C7-953C-C9ECC2753624}">
      <dgm:prSet/>
      <dgm:spPr/>
      <dgm:t>
        <a:bodyPr/>
        <a:lstStyle/>
        <a:p>
          <a:endParaRPr lang="es-MX">
            <a:latin typeface="Verdana" panose="020B0604030504040204" pitchFamily="34" charset="0"/>
            <a:ea typeface="Verdana" panose="020B0604030504040204" pitchFamily="34" charset="0"/>
          </a:endParaRPr>
        </a:p>
      </dgm:t>
    </dgm:pt>
    <dgm:pt modelId="{6A2DE0C0-0D6C-451B-AA8A-D6ACE782F27D}">
      <dgm:prSet phldrT="[Texto]"/>
      <dgm:spPr/>
      <dgm:t>
        <a:bodyPr/>
        <a:lstStyle/>
        <a:p>
          <a:r>
            <a:rPr lang="es-MX" dirty="0">
              <a:latin typeface="Verdana" panose="020B0604030504040204" pitchFamily="34" charset="0"/>
              <a:ea typeface="Verdana" panose="020B0604030504040204" pitchFamily="34" charset="0"/>
            </a:rPr>
            <a:t>Caracterización con enfoque diferencial</a:t>
          </a:r>
        </a:p>
      </dgm:t>
    </dgm:pt>
    <dgm:pt modelId="{A504EF9D-24F2-4DBC-9965-07A845289EDE}" type="parTrans" cxnId="{1426DF60-8C7B-4267-A489-86816551733B}">
      <dgm:prSet/>
      <dgm:spPr/>
      <dgm:t>
        <a:bodyPr/>
        <a:lstStyle/>
        <a:p>
          <a:endParaRPr lang="es-MX">
            <a:latin typeface="Verdana" panose="020B0604030504040204" pitchFamily="34" charset="0"/>
            <a:ea typeface="Verdana" panose="020B0604030504040204" pitchFamily="34" charset="0"/>
          </a:endParaRPr>
        </a:p>
      </dgm:t>
    </dgm:pt>
    <dgm:pt modelId="{2759885B-9518-4F60-BB3D-A4D85CF62DE8}" type="sibTrans" cxnId="{1426DF60-8C7B-4267-A489-86816551733B}">
      <dgm:prSet/>
      <dgm:spPr/>
      <dgm:t>
        <a:bodyPr/>
        <a:lstStyle/>
        <a:p>
          <a:endParaRPr lang="es-MX">
            <a:latin typeface="Verdana" panose="020B0604030504040204" pitchFamily="34" charset="0"/>
            <a:ea typeface="Verdana" panose="020B0604030504040204" pitchFamily="34" charset="0"/>
          </a:endParaRPr>
        </a:p>
      </dgm:t>
    </dgm:pt>
    <dgm:pt modelId="{7D824EF2-59C1-4CAF-96E5-9649CEC1A52C}">
      <dgm:prSet phldrT="[Texto]"/>
      <dgm:spPr/>
      <dgm:t>
        <a:bodyPr/>
        <a:lstStyle/>
        <a:p>
          <a:r>
            <a:rPr lang="es-MX" dirty="0">
              <a:latin typeface="Verdana" panose="020B0604030504040204" pitchFamily="34" charset="0"/>
              <a:ea typeface="Verdana" panose="020B0604030504040204" pitchFamily="34" charset="0"/>
            </a:rPr>
            <a:t>Estado de desaparición</a:t>
          </a:r>
        </a:p>
      </dgm:t>
    </dgm:pt>
    <dgm:pt modelId="{3C298A29-D613-458A-8858-2C21C9E88EE6}" type="parTrans" cxnId="{F1B966FF-A694-4450-BE55-10500855C1AD}">
      <dgm:prSet/>
      <dgm:spPr/>
      <dgm:t>
        <a:bodyPr/>
        <a:lstStyle/>
        <a:p>
          <a:endParaRPr lang="es-MX">
            <a:latin typeface="Verdana" panose="020B0604030504040204" pitchFamily="34" charset="0"/>
            <a:ea typeface="Verdana" panose="020B0604030504040204" pitchFamily="34" charset="0"/>
          </a:endParaRPr>
        </a:p>
      </dgm:t>
    </dgm:pt>
    <dgm:pt modelId="{3F426197-DDFF-4262-8EC0-9C387BFE5054}" type="sibTrans" cxnId="{F1B966FF-A694-4450-BE55-10500855C1AD}">
      <dgm:prSet/>
      <dgm:spPr/>
      <dgm:t>
        <a:bodyPr/>
        <a:lstStyle/>
        <a:p>
          <a:endParaRPr lang="es-MX">
            <a:latin typeface="Verdana" panose="020B0604030504040204" pitchFamily="34" charset="0"/>
            <a:ea typeface="Verdana" panose="020B0604030504040204" pitchFamily="34" charset="0"/>
          </a:endParaRPr>
        </a:p>
      </dgm:t>
    </dgm:pt>
    <dgm:pt modelId="{7680449B-6C45-4035-A096-7746B7942366}">
      <dgm:prSet phldrT="[Texto]"/>
      <dgm:spPr/>
      <dgm:t>
        <a:bodyPr/>
        <a:lstStyle/>
        <a:p>
          <a:r>
            <a:rPr lang="es-MX" dirty="0">
              <a:latin typeface="Verdana" panose="020B0604030504040204" pitchFamily="34" charset="0"/>
              <a:ea typeface="Verdana" panose="020B0604030504040204" pitchFamily="34" charset="0"/>
            </a:rPr>
            <a:t>Labores de búsqueda</a:t>
          </a:r>
        </a:p>
      </dgm:t>
    </dgm:pt>
    <dgm:pt modelId="{B04B67DA-A5C8-4D71-9BBF-0305F5DD9232}" type="parTrans" cxnId="{C632AA1E-AF4B-4110-9E7C-9E8058C2F437}">
      <dgm:prSet/>
      <dgm:spPr/>
      <dgm:t>
        <a:bodyPr/>
        <a:lstStyle/>
        <a:p>
          <a:endParaRPr lang="es-MX">
            <a:latin typeface="Verdana" panose="020B0604030504040204" pitchFamily="34" charset="0"/>
            <a:ea typeface="Verdana" panose="020B0604030504040204" pitchFamily="34" charset="0"/>
          </a:endParaRPr>
        </a:p>
      </dgm:t>
    </dgm:pt>
    <dgm:pt modelId="{5B179426-3C0F-48B9-A140-0F72AA0A8100}" type="sibTrans" cxnId="{C632AA1E-AF4B-4110-9E7C-9E8058C2F437}">
      <dgm:prSet/>
      <dgm:spPr/>
      <dgm:t>
        <a:bodyPr/>
        <a:lstStyle/>
        <a:p>
          <a:endParaRPr lang="es-MX">
            <a:latin typeface="Verdana" panose="020B0604030504040204" pitchFamily="34" charset="0"/>
            <a:ea typeface="Verdana" panose="020B0604030504040204" pitchFamily="34" charset="0"/>
          </a:endParaRPr>
        </a:p>
      </dgm:t>
    </dgm:pt>
    <dgm:pt modelId="{0DE02915-2B97-449E-B35C-50128C875A35}">
      <dgm:prSet phldrT="[Texto]"/>
      <dgm:spPr/>
      <dgm:t>
        <a:bodyPr/>
        <a:lstStyle/>
        <a:p>
          <a:r>
            <a:rPr lang="es-MX" dirty="0">
              <a:latin typeface="Verdana" panose="020B0604030504040204" pitchFamily="34" charset="0"/>
              <a:ea typeface="Verdana" panose="020B0604030504040204" pitchFamily="34" charset="0"/>
            </a:rPr>
            <a:t>Búsqueda continua</a:t>
          </a:r>
        </a:p>
      </dgm:t>
    </dgm:pt>
    <dgm:pt modelId="{362AB7AD-6485-43A7-AC40-E24146F896EB}" type="parTrans" cxnId="{6738FFAD-4856-4094-B789-E69C83FAF47A}">
      <dgm:prSet/>
      <dgm:spPr/>
      <dgm:t>
        <a:bodyPr/>
        <a:lstStyle/>
        <a:p>
          <a:endParaRPr lang="es-MX">
            <a:latin typeface="Verdana" panose="020B0604030504040204" pitchFamily="34" charset="0"/>
            <a:ea typeface="Verdana" panose="020B0604030504040204" pitchFamily="34" charset="0"/>
          </a:endParaRPr>
        </a:p>
      </dgm:t>
    </dgm:pt>
    <dgm:pt modelId="{F40454BF-A8BC-414B-88CB-97DD0E6DBEC2}" type="sibTrans" cxnId="{6738FFAD-4856-4094-B789-E69C83FAF47A}">
      <dgm:prSet/>
      <dgm:spPr/>
      <dgm:t>
        <a:bodyPr/>
        <a:lstStyle/>
        <a:p>
          <a:endParaRPr lang="es-MX">
            <a:latin typeface="Verdana" panose="020B0604030504040204" pitchFamily="34" charset="0"/>
            <a:ea typeface="Verdana" panose="020B0604030504040204" pitchFamily="34" charset="0"/>
          </a:endParaRPr>
        </a:p>
      </dgm:t>
    </dgm:pt>
    <dgm:pt modelId="{B1361968-BAC8-47A4-B90C-EB1AB188D1DC}">
      <dgm:prSet phldrT="[Texto]"/>
      <dgm:spPr/>
      <dgm:t>
        <a:bodyPr/>
        <a:lstStyle/>
        <a:p>
          <a:r>
            <a:rPr lang="es-MX" dirty="0">
              <a:latin typeface="Verdana" panose="020B0604030504040204" pitchFamily="34" charset="0"/>
              <a:ea typeface="Verdana" panose="020B0604030504040204" pitchFamily="34" charset="0"/>
            </a:rPr>
            <a:t>Violencias sobrevinientes</a:t>
          </a:r>
        </a:p>
      </dgm:t>
    </dgm:pt>
    <dgm:pt modelId="{F880E2FA-A211-4D4E-AF36-F2923D59953F}" type="parTrans" cxnId="{91CD8E8A-4B51-43DD-8CD1-7E4C3F244EA6}">
      <dgm:prSet/>
      <dgm:spPr/>
      <dgm:t>
        <a:bodyPr/>
        <a:lstStyle/>
        <a:p>
          <a:endParaRPr lang="es-CO">
            <a:latin typeface="Verdana" panose="020B0604030504040204" pitchFamily="34" charset="0"/>
            <a:ea typeface="Verdana" panose="020B0604030504040204" pitchFamily="34" charset="0"/>
          </a:endParaRPr>
        </a:p>
      </dgm:t>
    </dgm:pt>
    <dgm:pt modelId="{8BF7ADD1-36FC-4CDF-895C-9478E82F3C8D}" type="sibTrans" cxnId="{91CD8E8A-4B51-43DD-8CD1-7E4C3F244EA6}">
      <dgm:prSet/>
      <dgm:spPr/>
      <dgm:t>
        <a:bodyPr/>
        <a:lstStyle/>
        <a:p>
          <a:endParaRPr lang="es-CO">
            <a:latin typeface="Verdana" panose="020B0604030504040204" pitchFamily="34" charset="0"/>
            <a:ea typeface="Verdana" panose="020B0604030504040204" pitchFamily="34" charset="0"/>
          </a:endParaRPr>
        </a:p>
      </dgm:t>
    </dgm:pt>
    <dgm:pt modelId="{5729312E-E653-4BEF-B144-4875EEC13A86}">
      <dgm:prSet phldrT="[Texto]"/>
      <dgm:spPr/>
      <dgm:t>
        <a:bodyPr/>
        <a:lstStyle/>
        <a:p>
          <a:r>
            <a:rPr lang="es-MX" dirty="0">
              <a:latin typeface="Verdana" panose="020B0604030504040204" pitchFamily="34" charset="0"/>
              <a:ea typeface="Verdana" panose="020B0604030504040204" pitchFamily="34" charset="0"/>
            </a:rPr>
            <a:t>Afectaciones sufridas en la labor de búsqueda</a:t>
          </a:r>
        </a:p>
      </dgm:t>
    </dgm:pt>
    <dgm:pt modelId="{EEF23398-654C-4D16-8F65-44A3FA4D7B93}" type="parTrans" cxnId="{B3D89464-6408-4441-821F-C0DB345D7F6D}">
      <dgm:prSet/>
      <dgm:spPr/>
      <dgm:t>
        <a:bodyPr/>
        <a:lstStyle/>
        <a:p>
          <a:endParaRPr lang="es-CO">
            <a:latin typeface="Verdana" panose="020B0604030504040204" pitchFamily="34" charset="0"/>
            <a:ea typeface="Verdana" panose="020B0604030504040204" pitchFamily="34" charset="0"/>
          </a:endParaRPr>
        </a:p>
      </dgm:t>
    </dgm:pt>
    <dgm:pt modelId="{A4653B1E-0E02-4E0A-87C7-C6A2F2F29441}" type="sibTrans" cxnId="{B3D89464-6408-4441-821F-C0DB345D7F6D}">
      <dgm:prSet/>
      <dgm:spPr/>
      <dgm:t>
        <a:bodyPr/>
        <a:lstStyle/>
        <a:p>
          <a:endParaRPr lang="es-CO">
            <a:latin typeface="Verdana" panose="020B0604030504040204" pitchFamily="34" charset="0"/>
            <a:ea typeface="Verdana" panose="020B0604030504040204" pitchFamily="34" charset="0"/>
          </a:endParaRPr>
        </a:p>
      </dgm:t>
    </dgm:pt>
    <dgm:pt modelId="{6C4598EF-CE8B-44C3-A964-E36841BCB906}" type="pres">
      <dgm:prSet presAssocID="{1618E36E-D712-436A-B3CB-23D10AF87A0F}" presName="linear" presStyleCnt="0">
        <dgm:presLayoutVars>
          <dgm:animLvl val="lvl"/>
          <dgm:resizeHandles val="exact"/>
        </dgm:presLayoutVars>
      </dgm:prSet>
      <dgm:spPr/>
    </dgm:pt>
    <dgm:pt modelId="{5AFF8E13-1066-4908-A8F3-DE7DD5BFD3CA}" type="pres">
      <dgm:prSet presAssocID="{0800E5E6-6FA6-4B12-981E-5FD6515CAB31}" presName="parentText" presStyleLbl="node1" presStyleIdx="0" presStyleCnt="7">
        <dgm:presLayoutVars>
          <dgm:chMax val="0"/>
          <dgm:bulletEnabled val="1"/>
        </dgm:presLayoutVars>
      </dgm:prSet>
      <dgm:spPr/>
    </dgm:pt>
    <dgm:pt modelId="{B77B5EA8-12C1-4BC9-98E7-4C1AACD788BB}" type="pres">
      <dgm:prSet presAssocID="{618C1DB2-1D54-412E-82BA-FA3689E23D92}" presName="spacer" presStyleCnt="0"/>
      <dgm:spPr/>
    </dgm:pt>
    <dgm:pt modelId="{9A65A570-E339-4B4D-BEBB-484EE5A8BC2D}" type="pres">
      <dgm:prSet presAssocID="{6A2DE0C0-0D6C-451B-AA8A-D6ACE782F27D}" presName="parentText" presStyleLbl="node1" presStyleIdx="1" presStyleCnt="7">
        <dgm:presLayoutVars>
          <dgm:chMax val="0"/>
          <dgm:bulletEnabled val="1"/>
        </dgm:presLayoutVars>
      </dgm:prSet>
      <dgm:spPr/>
    </dgm:pt>
    <dgm:pt modelId="{0AD82084-4871-4154-B359-3C6579D6F72A}" type="pres">
      <dgm:prSet presAssocID="{2759885B-9518-4F60-BB3D-A4D85CF62DE8}" presName="spacer" presStyleCnt="0"/>
      <dgm:spPr/>
    </dgm:pt>
    <dgm:pt modelId="{E0289C8C-8169-477D-B759-08F730156035}" type="pres">
      <dgm:prSet presAssocID="{7D824EF2-59C1-4CAF-96E5-9649CEC1A52C}" presName="parentText" presStyleLbl="node1" presStyleIdx="2" presStyleCnt="7">
        <dgm:presLayoutVars>
          <dgm:chMax val="0"/>
          <dgm:bulletEnabled val="1"/>
        </dgm:presLayoutVars>
      </dgm:prSet>
      <dgm:spPr/>
    </dgm:pt>
    <dgm:pt modelId="{415D7ECF-0FF9-48D5-80F5-07C84361E32F}" type="pres">
      <dgm:prSet presAssocID="{3F426197-DDFF-4262-8EC0-9C387BFE5054}" presName="spacer" presStyleCnt="0"/>
      <dgm:spPr/>
    </dgm:pt>
    <dgm:pt modelId="{0F393E34-8431-476A-B640-843F5617EF2C}" type="pres">
      <dgm:prSet presAssocID="{7680449B-6C45-4035-A096-7746B7942366}" presName="parentText" presStyleLbl="node1" presStyleIdx="3" presStyleCnt="7">
        <dgm:presLayoutVars>
          <dgm:chMax val="0"/>
          <dgm:bulletEnabled val="1"/>
        </dgm:presLayoutVars>
      </dgm:prSet>
      <dgm:spPr/>
    </dgm:pt>
    <dgm:pt modelId="{8A82B122-E26E-4970-8F43-FC4B77A5BDB2}" type="pres">
      <dgm:prSet presAssocID="{5B179426-3C0F-48B9-A140-0F72AA0A8100}" presName="spacer" presStyleCnt="0"/>
      <dgm:spPr/>
    </dgm:pt>
    <dgm:pt modelId="{0A35ADA7-9D2A-414A-A720-257CBA4CC805}" type="pres">
      <dgm:prSet presAssocID="{0DE02915-2B97-449E-B35C-50128C875A35}" presName="parentText" presStyleLbl="node1" presStyleIdx="4" presStyleCnt="7">
        <dgm:presLayoutVars>
          <dgm:chMax val="0"/>
          <dgm:bulletEnabled val="1"/>
        </dgm:presLayoutVars>
      </dgm:prSet>
      <dgm:spPr/>
    </dgm:pt>
    <dgm:pt modelId="{41570ABC-7E6B-46DF-9DED-07EC76F6A636}" type="pres">
      <dgm:prSet presAssocID="{F40454BF-A8BC-414B-88CB-97DD0E6DBEC2}" presName="spacer" presStyleCnt="0"/>
      <dgm:spPr/>
    </dgm:pt>
    <dgm:pt modelId="{6ED42C53-2E57-4597-A749-D13254FF1576}" type="pres">
      <dgm:prSet presAssocID="{B1361968-BAC8-47A4-B90C-EB1AB188D1DC}" presName="parentText" presStyleLbl="node1" presStyleIdx="5" presStyleCnt="7">
        <dgm:presLayoutVars>
          <dgm:chMax val="0"/>
          <dgm:bulletEnabled val="1"/>
        </dgm:presLayoutVars>
      </dgm:prSet>
      <dgm:spPr/>
    </dgm:pt>
    <dgm:pt modelId="{E887C051-E5DF-4FFA-A32F-1D7F48BE9B0A}" type="pres">
      <dgm:prSet presAssocID="{8BF7ADD1-36FC-4CDF-895C-9478E82F3C8D}" presName="spacer" presStyleCnt="0"/>
      <dgm:spPr/>
    </dgm:pt>
    <dgm:pt modelId="{E9DB7BAC-D8F1-4C10-9F88-1335B0A80BCD}" type="pres">
      <dgm:prSet presAssocID="{5729312E-E653-4BEF-B144-4875EEC13A86}" presName="parentText" presStyleLbl="node1" presStyleIdx="6" presStyleCnt="7">
        <dgm:presLayoutVars>
          <dgm:chMax val="0"/>
          <dgm:bulletEnabled val="1"/>
        </dgm:presLayoutVars>
      </dgm:prSet>
      <dgm:spPr/>
    </dgm:pt>
  </dgm:ptLst>
  <dgm:cxnLst>
    <dgm:cxn modelId="{F02E2E00-DE3A-4FF2-88F8-34F997CABCF3}" type="presOf" srcId="{0800E5E6-6FA6-4B12-981E-5FD6515CAB31}" destId="{5AFF8E13-1066-4908-A8F3-DE7DD5BFD3CA}" srcOrd="0" destOrd="0" presId="urn:microsoft.com/office/officeart/2005/8/layout/vList2"/>
    <dgm:cxn modelId="{C632AA1E-AF4B-4110-9E7C-9E8058C2F437}" srcId="{1618E36E-D712-436A-B3CB-23D10AF87A0F}" destId="{7680449B-6C45-4035-A096-7746B7942366}" srcOrd="3" destOrd="0" parTransId="{B04B67DA-A5C8-4D71-9BBF-0305F5DD9232}" sibTransId="{5B179426-3C0F-48B9-A140-0F72AA0A8100}"/>
    <dgm:cxn modelId="{53755527-A43B-4B32-A331-CEEF8E6ECC5F}" type="presOf" srcId="{B1361968-BAC8-47A4-B90C-EB1AB188D1DC}" destId="{6ED42C53-2E57-4597-A749-D13254FF1576}" srcOrd="0" destOrd="0" presId="urn:microsoft.com/office/officeart/2005/8/layout/vList2"/>
    <dgm:cxn modelId="{6EE0CD32-81D3-4236-8888-A66FDEF7E1BF}" type="presOf" srcId="{5729312E-E653-4BEF-B144-4875EEC13A86}" destId="{E9DB7BAC-D8F1-4C10-9F88-1335B0A80BCD}" srcOrd="0" destOrd="0" presId="urn:microsoft.com/office/officeart/2005/8/layout/vList2"/>
    <dgm:cxn modelId="{37C5553C-ED69-47C7-953C-C9ECC2753624}" srcId="{1618E36E-D712-436A-B3CB-23D10AF87A0F}" destId="{0800E5E6-6FA6-4B12-981E-5FD6515CAB31}" srcOrd="0" destOrd="0" parTransId="{D2AB7C68-2492-4806-AE03-57AD86B7F384}" sibTransId="{618C1DB2-1D54-412E-82BA-FA3689E23D92}"/>
    <dgm:cxn modelId="{1426DF60-8C7B-4267-A489-86816551733B}" srcId="{1618E36E-D712-436A-B3CB-23D10AF87A0F}" destId="{6A2DE0C0-0D6C-451B-AA8A-D6ACE782F27D}" srcOrd="1" destOrd="0" parTransId="{A504EF9D-24F2-4DBC-9965-07A845289EDE}" sibTransId="{2759885B-9518-4F60-BB3D-A4D85CF62DE8}"/>
    <dgm:cxn modelId="{B3D89464-6408-4441-821F-C0DB345D7F6D}" srcId="{1618E36E-D712-436A-B3CB-23D10AF87A0F}" destId="{5729312E-E653-4BEF-B144-4875EEC13A86}" srcOrd="6" destOrd="0" parTransId="{EEF23398-654C-4D16-8F65-44A3FA4D7B93}" sibTransId="{A4653B1E-0E02-4E0A-87C7-C6A2F2F29441}"/>
    <dgm:cxn modelId="{0A165F68-CBA4-4EFA-850C-6252C3FC83C2}" type="presOf" srcId="{6A2DE0C0-0D6C-451B-AA8A-D6ACE782F27D}" destId="{9A65A570-E339-4B4D-BEBB-484EE5A8BC2D}" srcOrd="0" destOrd="0" presId="urn:microsoft.com/office/officeart/2005/8/layout/vList2"/>
    <dgm:cxn modelId="{5E65B970-E473-4F14-89F5-2400893C2862}" type="presOf" srcId="{0DE02915-2B97-449E-B35C-50128C875A35}" destId="{0A35ADA7-9D2A-414A-A720-257CBA4CC805}" srcOrd="0" destOrd="0" presId="urn:microsoft.com/office/officeart/2005/8/layout/vList2"/>
    <dgm:cxn modelId="{91CD8E8A-4B51-43DD-8CD1-7E4C3F244EA6}" srcId="{1618E36E-D712-436A-B3CB-23D10AF87A0F}" destId="{B1361968-BAC8-47A4-B90C-EB1AB188D1DC}" srcOrd="5" destOrd="0" parTransId="{F880E2FA-A211-4D4E-AF36-F2923D59953F}" sibTransId="{8BF7ADD1-36FC-4CDF-895C-9478E82F3C8D}"/>
    <dgm:cxn modelId="{A085658F-A234-4BF6-8466-0BEC4022CED3}" type="presOf" srcId="{7D824EF2-59C1-4CAF-96E5-9649CEC1A52C}" destId="{E0289C8C-8169-477D-B759-08F730156035}" srcOrd="0" destOrd="0" presId="urn:microsoft.com/office/officeart/2005/8/layout/vList2"/>
    <dgm:cxn modelId="{A549AF9D-02C6-4927-A987-A0706B8D12C1}" type="presOf" srcId="{1618E36E-D712-436A-B3CB-23D10AF87A0F}" destId="{6C4598EF-CE8B-44C3-A964-E36841BCB906}" srcOrd="0" destOrd="0" presId="urn:microsoft.com/office/officeart/2005/8/layout/vList2"/>
    <dgm:cxn modelId="{6738FFAD-4856-4094-B789-E69C83FAF47A}" srcId="{1618E36E-D712-436A-B3CB-23D10AF87A0F}" destId="{0DE02915-2B97-449E-B35C-50128C875A35}" srcOrd="4" destOrd="0" parTransId="{362AB7AD-6485-43A7-AC40-E24146F896EB}" sibTransId="{F40454BF-A8BC-414B-88CB-97DD0E6DBEC2}"/>
    <dgm:cxn modelId="{0B0F09E5-C438-491C-A97F-F099FFEE1AF7}" type="presOf" srcId="{7680449B-6C45-4035-A096-7746B7942366}" destId="{0F393E34-8431-476A-B640-843F5617EF2C}" srcOrd="0" destOrd="0" presId="urn:microsoft.com/office/officeart/2005/8/layout/vList2"/>
    <dgm:cxn modelId="{F1B966FF-A694-4450-BE55-10500855C1AD}" srcId="{1618E36E-D712-436A-B3CB-23D10AF87A0F}" destId="{7D824EF2-59C1-4CAF-96E5-9649CEC1A52C}" srcOrd="2" destOrd="0" parTransId="{3C298A29-D613-458A-8858-2C21C9E88EE6}" sibTransId="{3F426197-DDFF-4262-8EC0-9C387BFE5054}"/>
    <dgm:cxn modelId="{726C6E6B-738C-480A-99F4-2EBD84498BDE}" type="presParOf" srcId="{6C4598EF-CE8B-44C3-A964-E36841BCB906}" destId="{5AFF8E13-1066-4908-A8F3-DE7DD5BFD3CA}" srcOrd="0" destOrd="0" presId="urn:microsoft.com/office/officeart/2005/8/layout/vList2"/>
    <dgm:cxn modelId="{A21A5B67-D501-4A47-9DDE-9E4808B60FB2}" type="presParOf" srcId="{6C4598EF-CE8B-44C3-A964-E36841BCB906}" destId="{B77B5EA8-12C1-4BC9-98E7-4C1AACD788BB}" srcOrd="1" destOrd="0" presId="urn:microsoft.com/office/officeart/2005/8/layout/vList2"/>
    <dgm:cxn modelId="{DD7BEC92-1ABE-4C2B-BBFA-C86CE5B47419}" type="presParOf" srcId="{6C4598EF-CE8B-44C3-A964-E36841BCB906}" destId="{9A65A570-E339-4B4D-BEBB-484EE5A8BC2D}" srcOrd="2" destOrd="0" presId="urn:microsoft.com/office/officeart/2005/8/layout/vList2"/>
    <dgm:cxn modelId="{4845E534-E2B9-4412-B7EF-813D964C0C2F}" type="presParOf" srcId="{6C4598EF-CE8B-44C3-A964-E36841BCB906}" destId="{0AD82084-4871-4154-B359-3C6579D6F72A}" srcOrd="3" destOrd="0" presId="urn:microsoft.com/office/officeart/2005/8/layout/vList2"/>
    <dgm:cxn modelId="{1AC4BCA1-C703-4B3E-AE2D-88B03F0C8B0A}" type="presParOf" srcId="{6C4598EF-CE8B-44C3-A964-E36841BCB906}" destId="{E0289C8C-8169-477D-B759-08F730156035}" srcOrd="4" destOrd="0" presId="urn:microsoft.com/office/officeart/2005/8/layout/vList2"/>
    <dgm:cxn modelId="{AC2E3EF0-A703-4C19-84FE-4729E34B186C}" type="presParOf" srcId="{6C4598EF-CE8B-44C3-A964-E36841BCB906}" destId="{415D7ECF-0FF9-48D5-80F5-07C84361E32F}" srcOrd="5" destOrd="0" presId="urn:microsoft.com/office/officeart/2005/8/layout/vList2"/>
    <dgm:cxn modelId="{36A66175-1903-41A8-A61C-B687F398B554}" type="presParOf" srcId="{6C4598EF-CE8B-44C3-A964-E36841BCB906}" destId="{0F393E34-8431-476A-B640-843F5617EF2C}" srcOrd="6" destOrd="0" presId="urn:microsoft.com/office/officeart/2005/8/layout/vList2"/>
    <dgm:cxn modelId="{F183B301-63BC-43FC-9C13-3C7F2E52EA8A}" type="presParOf" srcId="{6C4598EF-CE8B-44C3-A964-E36841BCB906}" destId="{8A82B122-E26E-4970-8F43-FC4B77A5BDB2}" srcOrd="7" destOrd="0" presId="urn:microsoft.com/office/officeart/2005/8/layout/vList2"/>
    <dgm:cxn modelId="{D0110A84-A054-490F-AC82-5A20755D9291}" type="presParOf" srcId="{6C4598EF-CE8B-44C3-A964-E36841BCB906}" destId="{0A35ADA7-9D2A-414A-A720-257CBA4CC805}" srcOrd="8" destOrd="0" presId="urn:microsoft.com/office/officeart/2005/8/layout/vList2"/>
    <dgm:cxn modelId="{61829860-7845-433B-A367-31069D763A95}" type="presParOf" srcId="{6C4598EF-CE8B-44C3-A964-E36841BCB906}" destId="{41570ABC-7E6B-46DF-9DED-07EC76F6A636}" srcOrd="9" destOrd="0" presId="urn:microsoft.com/office/officeart/2005/8/layout/vList2"/>
    <dgm:cxn modelId="{58638A49-DF83-4925-B60F-EC7D0D1E6582}" type="presParOf" srcId="{6C4598EF-CE8B-44C3-A964-E36841BCB906}" destId="{6ED42C53-2E57-4597-A749-D13254FF1576}" srcOrd="10" destOrd="0" presId="urn:microsoft.com/office/officeart/2005/8/layout/vList2"/>
    <dgm:cxn modelId="{0434DA38-5CA2-4C3E-A53B-084DF548D0B7}" type="presParOf" srcId="{6C4598EF-CE8B-44C3-A964-E36841BCB906}" destId="{E887C051-E5DF-4FFA-A32F-1D7F48BE9B0A}" srcOrd="11" destOrd="0" presId="urn:microsoft.com/office/officeart/2005/8/layout/vList2"/>
    <dgm:cxn modelId="{F62A817F-7248-46AE-9787-E6629B445D01}" type="presParOf" srcId="{6C4598EF-CE8B-44C3-A964-E36841BCB906}" destId="{E9DB7BAC-D8F1-4C10-9F88-1335B0A80BCD}" srcOrd="12"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FF8E13-1066-4908-A8F3-DE7DD5BFD3CA}">
      <dsp:nvSpPr>
        <dsp:cNvPr id="0" name=""/>
        <dsp:cNvSpPr/>
      </dsp:nvSpPr>
      <dsp:spPr>
        <a:xfrm>
          <a:off x="0" y="23211"/>
          <a:ext cx="8839200" cy="55165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Información de identificación y de contacto </a:t>
          </a:r>
        </a:p>
      </dsp:txBody>
      <dsp:txXfrm>
        <a:off x="26930" y="50141"/>
        <a:ext cx="8785340" cy="497795"/>
      </dsp:txXfrm>
    </dsp:sp>
    <dsp:sp modelId="{9A65A570-E339-4B4D-BEBB-484EE5A8BC2D}">
      <dsp:nvSpPr>
        <dsp:cNvPr id="0" name=""/>
        <dsp:cNvSpPr/>
      </dsp:nvSpPr>
      <dsp:spPr>
        <a:xfrm>
          <a:off x="0" y="641106"/>
          <a:ext cx="8839200" cy="551655"/>
        </a:xfrm>
        <a:prstGeom prst="roundRect">
          <a:avLst/>
        </a:prstGeom>
        <a:solidFill>
          <a:schemeClr val="accent4">
            <a:hueOff val="-744128"/>
            <a:satOff val="4483"/>
            <a:lumOff val="3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Caracterización con enfoque diferencial</a:t>
          </a:r>
        </a:p>
      </dsp:txBody>
      <dsp:txXfrm>
        <a:off x="26930" y="668036"/>
        <a:ext cx="8785340" cy="497795"/>
      </dsp:txXfrm>
    </dsp:sp>
    <dsp:sp modelId="{E0289C8C-8169-477D-B759-08F730156035}">
      <dsp:nvSpPr>
        <dsp:cNvPr id="0" name=""/>
        <dsp:cNvSpPr/>
      </dsp:nvSpPr>
      <dsp:spPr>
        <a:xfrm>
          <a:off x="0" y="1259001"/>
          <a:ext cx="8839200" cy="551655"/>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Estado de desaparición</a:t>
          </a:r>
        </a:p>
      </dsp:txBody>
      <dsp:txXfrm>
        <a:off x="26930" y="1285931"/>
        <a:ext cx="8785340" cy="497795"/>
      </dsp:txXfrm>
    </dsp:sp>
    <dsp:sp modelId="{0F393E34-8431-476A-B640-843F5617EF2C}">
      <dsp:nvSpPr>
        <dsp:cNvPr id="0" name=""/>
        <dsp:cNvSpPr/>
      </dsp:nvSpPr>
      <dsp:spPr>
        <a:xfrm>
          <a:off x="0" y="1876896"/>
          <a:ext cx="8839200" cy="551655"/>
        </a:xfrm>
        <a:prstGeom prst="round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Labores de búsqueda</a:t>
          </a:r>
        </a:p>
      </dsp:txBody>
      <dsp:txXfrm>
        <a:off x="26930" y="1903826"/>
        <a:ext cx="8785340" cy="497795"/>
      </dsp:txXfrm>
    </dsp:sp>
    <dsp:sp modelId="{0A35ADA7-9D2A-414A-A720-257CBA4CC805}">
      <dsp:nvSpPr>
        <dsp:cNvPr id="0" name=""/>
        <dsp:cNvSpPr/>
      </dsp:nvSpPr>
      <dsp:spPr>
        <a:xfrm>
          <a:off x="0" y="2494792"/>
          <a:ext cx="8839200" cy="551655"/>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Búsqueda continua</a:t>
          </a:r>
        </a:p>
      </dsp:txBody>
      <dsp:txXfrm>
        <a:off x="26930" y="2521722"/>
        <a:ext cx="8785340" cy="497795"/>
      </dsp:txXfrm>
    </dsp:sp>
    <dsp:sp modelId="{6ED42C53-2E57-4597-A749-D13254FF1576}">
      <dsp:nvSpPr>
        <dsp:cNvPr id="0" name=""/>
        <dsp:cNvSpPr/>
      </dsp:nvSpPr>
      <dsp:spPr>
        <a:xfrm>
          <a:off x="0" y="3112687"/>
          <a:ext cx="8839200" cy="551655"/>
        </a:xfrm>
        <a:prstGeom prst="roundRect">
          <a:avLst/>
        </a:prstGeom>
        <a:solidFill>
          <a:schemeClr val="accent4">
            <a:hueOff val="-3720641"/>
            <a:satOff val="22416"/>
            <a:lumOff val="17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Violencias sobrevinientes</a:t>
          </a:r>
        </a:p>
      </dsp:txBody>
      <dsp:txXfrm>
        <a:off x="26930" y="3139617"/>
        <a:ext cx="8785340" cy="497795"/>
      </dsp:txXfrm>
    </dsp:sp>
    <dsp:sp modelId="{E9DB7BAC-D8F1-4C10-9F88-1335B0A80BCD}">
      <dsp:nvSpPr>
        <dsp:cNvPr id="0" name=""/>
        <dsp:cNvSpPr/>
      </dsp:nvSpPr>
      <dsp:spPr>
        <a:xfrm>
          <a:off x="0" y="3730582"/>
          <a:ext cx="8839200" cy="551655"/>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MX" sz="2300" kern="1200" dirty="0">
              <a:latin typeface="Verdana" panose="020B0604030504040204" pitchFamily="34" charset="0"/>
              <a:ea typeface="Verdana" panose="020B0604030504040204" pitchFamily="34" charset="0"/>
            </a:rPr>
            <a:t>Afectaciones sufridas en la labor de búsqueda</a:t>
          </a:r>
        </a:p>
      </dsp:txBody>
      <dsp:txXfrm>
        <a:off x="26930" y="3757512"/>
        <a:ext cx="8785340" cy="4977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sv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jp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1749" y="-115485"/>
            <a:ext cx="18787872" cy="10592984"/>
          </a:xfrm>
          <a:custGeom>
            <a:avLst/>
            <a:gdLst/>
            <a:ahLst/>
            <a:cxnLst/>
            <a:rect l="l" t="t" r="r" b="b"/>
            <a:pathLst>
              <a:path w="19354800" h="12895136">
                <a:moveTo>
                  <a:pt x="0" y="0"/>
                </a:moveTo>
                <a:lnTo>
                  <a:pt x="19354800" y="0"/>
                </a:lnTo>
                <a:lnTo>
                  <a:pt x="19354800" y="12895136"/>
                </a:lnTo>
                <a:lnTo>
                  <a:pt x="0" y="12895136"/>
                </a:lnTo>
                <a:lnTo>
                  <a:pt x="0" y="0"/>
                </a:lnTo>
                <a:close/>
              </a:path>
            </a:pathLst>
          </a:custGeom>
          <a:blipFill>
            <a:blip r:embed="rId2"/>
            <a:stretch>
              <a:fillRect/>
            </a:stretch>
          </a:blipFill>
        </p:spPr>
        <p:txBody>
          <a:bodyPr/>
          <a:lstStyle/>
          <a:p>
            <a:endParaRPr lang="es-CO"/>
          </a:p>
        </p:txBody>
      </p:sp>
      <p:sp>
        <p:nvSpPr>
          <p:cNvPr id="3" name="Freeform 3"/>
          <p:cNvSpPr/>
          <p:nvPr/>
        </p:nvSpPr>
        <p:spPr>
          <a:xfrm>
            <a:off x="-298611" y="-115483"/>
            <a:ext cx="18784734" cy="10592984"/>
          </a:xfrm>
          <a:custGeom>
            <a:avLst/>
            <a:gdLst/>
            <a:ahLst/>
            <a:cxnLst/>
            <a:rect l="l" t="t" r="r" b="b"/>
            <a:pathLst>
              <a:path w="18974756" h="17594740">
                <a:moveTo>
                  <a:pt x="0" y="0"/>
                </a:moveTo>
                <a:lnTo>
                  <a:pt x="18974756" y="0"/>
                </a:lnTo>
                <a:lnTo>
                  <a:pt x="18974756" y="17594740"/>
                </a:lnTo>
                <a:lnTo>
                  <a:pt x="0" y="175947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CO"/>
          </a:p>
        </p:txBody>
      </p:sp>
      <p:grpSp>
        <p:nvGrpSpPr>
          <p:cNvPr id="4" name="Group 4"/>
          <p:cNvGrpSpPr/>
          <p:nvPr/>
        </p:nvGrpSpPr>
        <p:grpSpPr>
          <a:xfrm>
            <a:off x="-249945" y="-115483"/>
            <a:ext cx="18787889" cy="10592982"/>
            <a:chOff x="0" y="0"/>
            <a:chExt cx="25050518" cy="14409830"/>
          </a:xfrm>
        </p:grpSpPr>
        <p:sp>
          <p:nvSpPr>
            <p:cNvPr id="5" name="Freeform 5"/>
            <p:cNvSpPr/>
            <p:nvPr/>
          </p:nvSpPr>
          <p:spPr>
            <a:xfrm>
              <a:off x="0" y="0"/>
              <a:ext cx="25050496" cy="14409851"/>
            </a:xfrm>
            <a:custGeom>
              <a:avLst/>
              <a:gdLst/>
              <a:ahLst/>
              <a:cxnLst/>
              <a:rect l="l" t="t" r="r" b="b"/>
              <a:pathLst>
                <a:path w="25050496" h="14409851">
                  <a:moveTo>
                    <a:pt x="0" y="0"/>
                  </a:moveTo>
                  <a:lnTo>
                    <a:pt x="25050496" y="0"/>
                  </a:lnTo>
                  <a:lnTo>
                    <a:pt x="25050496" y="14409851"/>
                  </a:lnTo>
                  <a:lnTo>
                    <a:pt x="0" y="14409851"/>
                  </a:lnTo>
                  <a:lnTo>
                    <a:pt x="0" y="0"/>
                  </a:lnTo>
                  <a:close/>
                </a:path>
              </a:pathLst>
            </a:custGeom>
            <a:blipFill>
              <a:blip r:embed="rId4">
                <a:alphaModFix amt="59000"/>
              </a:blip>
              <a:stretch>
                <a:fillRect l="-1185" r="-1185"/>
              </a:stretch>
            </a:blipFill>
          </p:spPr>
          <p:txBody>
            <a:bodyPr/>
            <a:lstStyle/>
            <a:p>
              <a:endParaRPr lang="es-CO"/>
            </a:p>
          </p:txBody>
        </p:sp>
      </p:grpSp>
      <p:grpSp>
        <p:nvGrpSpPr>
          <p:cNvPr id="6" name="Group 6"/>
          <p:cNvGrpSpPr/>
          <p:nvPr/>
        </p:nvGrpSpPr>
        <p:grpSpPr>
          <a:xfrm>
            <a:off x="7216428" y="825678"/>
            <a:ext cx="2839212" cy="2813190"/>
            <a:chOff x="0" y="0"/>
            <a:chExt cx="3785616" cy="3750920"/>
          </a:xfrm>
        </p:grpSpPr>
        <p:sp>
          <p:nvSpPr>
            <p:cNvPr id="7" name="Freeform 7"/>
            <p:cNvSpPr/>
            <p:nvPr/>
          </p:nvSpPr>
          <p:spPr>
            <a:xfrm>
              <a:off x="0" y="0"/>
              <a:ext cx="3785616" cy="3750945"/>
            </a:xfrm>
            <a:custGeom>
              <a:avLst/>
              <a:gdLst/>
              <a:ahLst/>
              <a:cxnLst/>
              <a:rect l="l" t="t" r="r" b="b"/>
              <a:pathLst>
                <a:path w="3785616" h="3750945">
                  <a:moveTo>
                    <a:pt x="0" y="0"/>
                  </a:moveTo>
                  <a:lnTo>
                    <a:pt x="3785616" y="0"/>
                  </a:lnTo>
                  <a:lnTo>
                    <a:pt x="3785616" y="3750945"/>
                  </a:lnTo>
                  <a:lnTo>
                    <a:pt x="0" y="3750945"/>
                  </a:lnTo>
                  <a:lnTo>
                    <a:pt x="0" y="0"/>
                  </a:lnTo>
                  <a:close/>
                </a:path>
              </a:pathLst>
            </a:custGeom>
            <a:blipFill>
              <a:blip r:embed="rId5"/>
              <a:stretch>
                <a:fillRect t="-1051" b="-1050"/>
              </a:stretch>
            </a:blipFill>
          </p:spPr>
          <p:txBody>
            <a:bodyPr/>
            <a:lstStyle/>
            <a:p>
              <a:endParaRPr lang="es-CO"/>
            </a:p>
          </p:txBody>
        </p:sp>
      </p:grpSp>
      <p:sp>
        <p:nvSpPr>
          <p:cNvPr id="9" name="TextBox 9"/>
          <p:cNvSpPr txBox="1"/>
          <p:nvPr/>
        </p:nvSpPr>
        <p:spPr>
          <a:xfrm>
            <a:off x="880282" y="3899744"/>
            <a:ext cx="16234010" cy="3693319"/>
          </a:xfrm>
          <a:prstGeom prst="rect">
            <a:avLst/>
          </a:prstGeom>
        </p:spPr>
        <p:txBody>
          <a:bodyPr wrap="square" lIns="0" tIns="0" rIns="0" bIns="0" rtlCol="0" anchor="t">
            <a:spAutoFit/>
          </a:bodyPr>
          <a:lstStyle/>
          <a:p>
            <a:pPr algn="ctr"/>
            <a:r>
              <a:rPr lang="es-ES" sz="8000" b="1" dirty="0">
                <a:solidFill>
                  <a:srgbClr val="FFFFFF"/>
                </a:solidFill>
                <a:latin typeface="Verdana" panose="020B0604030504040204" pitchFamily="34" charset="0"/>
                <a:ea typeface="Verdana" panose="020B0604030504040204" pitchFamily="34" charset="0"/>
                <a:cs typeface="Nunito Bold"/>
                <a:sym typeface="Nunito Bold"/>
              </a:rPr>
              <a:t>Registro Único de Mujeres Buscadoras (RUMB)</a:t>
            </a:r>
          </a:p>
          <a:p>
            <a:pPr algn="ctr"/>
            <a:r>
              <a:rPr lang="es-ES" sz="8000" b="1" dirty="0">
                <a:solidFill>
                  <a:srgbClr val="FFFFFF"/>
                </a:solidFill>
                <a:latin typeface="Verdana" panose="020B0604030504040204" pitchFamily="34" charset="0"/>
                <a:ea typeface="Verdana" panose="020B0604030504040204" pitchFamily="34" charset="0"/>
                <a:cs typeface="Nunito Bold"/>
                <a:sym typeface="Nunito Bold"/>
              </a:rPr>
              <a:t>-Ley 2364 de 2024-</a:t>
            </a:r>
            <a:endParaRPr lang="en-US" sz="8000" b="1" dirty="0">
              <a:solidFill>
                <a:srgbClr val="FFFFFF"/>
              </a:solidFill>
              <a:latin typeface="Verdana" panose="020B0604030504040204" pitchFamily="34" charset="0"/>
              <a:ea typeface="Verdana" panose="020B0604030504040204" pitchFamily="34" charset="0"/>
              <a:cs typeface="Nunito Bold"/>
              <a:sym typeface="Nunito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040" y="0"/>
            <a:ext cx="18272960" cy="10287000"/>
            <a:chOff x="0" y="0"/>
            <a:chExt cx="24363947" cy="13716000"/>
          </a:xfrm>
        </p:grpSpPr>
        <p:sp>
          <p:nvSpPr>
            <p:cNvPr id="3" name="Freeform 3" descr="Patrón de fondo  Descripción generada automáticamente"/>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5" name="Group 5"/>
          <p:cNvGrpSpPr/>
          <p:nvPr/>
        </p:nvGrpSpPr>
        <p:grpSpPr>
          <a:xfrm>
            <a:off x="-269842" y="9975410"/>
            <a:ext cx="18827684" cy="311590"/>
            <a:chOff x="0" y="0"/>
            <a:chExt cx="25103579" cy="415453"/>
          </a:xfrm>
        </p:grpSpPr>
        <p:grpSp>
          <p:nvGrpSpPr>
            <p:cNvPr id="6" name="Group 6"/>
            <p:cNvGrpSpPr/>
            <p:nvPr/>
          </p:nvGrpSpPr>
          <p:grpSpPr>
            <a:xfrm>
              <a:off x="0" y="0"/>
              <a:ext cx="13205155" cy="415453"/>
              <a:chOff x="0" y="0"/>
              <a:chExt cx="2608426" cy="82065"/>
            </a:xfrm>
          </p:grpSpPr>
          <p:sp>
            <p:nvSpPr>
              <p:cNvPr id="7" name="Freeform 7"/>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8" name="TextBox 8"/>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9" name="Group 9"/>
            <p:cNvGrpSpPr/>
            <p:nvPr/>
          </p:nvGrpSpPr>
          <p:grpSpPr>
            <a:xfrm>
              <a:off x="13205155" y="0"/>
              <a:ext cx="5949212" cy="415453"/>
              <a:chOff x="0" y="0"/>
              <a:chExt cx="1175153" cy="82065"/>
            </a:xfrm>
          </p:grpSpPr>
          <p:sp>
            <p:nvSpPr>
              <p:cNvPr id="10" name="Freeform 10"/>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1" name="TextBox 11"/>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2" name="Group 12"/>
            <p:cNvGrpSpPr/>
            <p:nvPr/>
          </p:nvGrpSpPr>
          <p:grpSpPr>
            <a:xfrm>
              <a:off x="19154367" y="0"/>
              <a:ext cx="5949212" cy="415453"/>
              <a:chOff x="0" y="0"/>
              <a:chExt cx="1175153" cy="82065"/>
            </a:xfrm>
          </p:grpSpPr>
          <p:sp>
            <p:nvSpPr>
              <p:cNvPr id="13" name="Freeform 13"/>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4" name="TextBox 14"/>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5" name="Freeform 15"/>
          <p:cNvSpPr/>
          <p:nvPr/>
        </p:nvSpPr>
        <p:spPr>
          <a:xfrm rot="-5400000">
            <a:off x="-2081433" y="2723471"/>
            <a:ext cx="8385893" cy="4192947"/>
          </a:xfrm>
          <a:custGeom>
            <a:avLst/>
            <a:gdLst/>
            <a:ahLst/>
            <a:cxnLst/>
            <a:rect l="l" t="t" r="r" b="b"/>
            <a:pathLst>
              <a:path w="8385893" h="4192947">
                <a:moveTo>
                  <a:pt x="0" y="0"/>
                </a:moveTo>
                <a:lnTo>
                  <a:pt x="8385893" y="0"/>
                </a:lnTo>
                <a:lnTo>
                  <a:pt x="8385893" y="4192947"/>
                </a:lnTo>
                <a:lnTo>
                  <a:pt x="0" y="41929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O"/>
          </a:p>
        </p:txBody>
      </p:sp>
      <p:sp>
        <p:nvSpPr>
          <p:cNvPr id="16" name="Freeform 16"/>
          <p:cNvSpPr/>
          <p:nvPr/>
        </p:nvSpPr>
        <p:spPr>
          <a:xfrm flipH="1">
            <a:off x="215368" y="289821"/>
            <a:ext cx="10226845" cy="9685589"/>
          </a:xfrm>
          <a:custGeom>
            <a:avLst/>
            <a:gdLst/>
            <a:ahLst/>
            <a:cxnLst/>
            <a:rect l="l" t="t" r="r" b="b"/>
            <a:pathLst>
              <a:path w="10226845" h="9685589">
                <a:moveTo>
                  <a:pt x="10226845" y="0"/>
                </a:moveTo>
                <a:lnTo>
                  <a:pt x="0" y="0"/>
                </a:lnTo>
                <a:lnTo>
                  <a:pt x="0" y="9685589"/>
                </a:lnTo>
                <a:lnTo>
                  <a:pt x="10226845" y="9685589"/>
                </a:lnTo>
                <a:lnTo>
                  <a:pt x="10226845" y="0"/>
                </a:lnTo>
                <a:close/>
              </a:path>
            </a:pathLst>
          </a:custGeom>
          <a:blipFill>
            <a:blip r:embed="rId4"/>
            <a:stretch>
              <a:fillRect l="-58241" r="-15388"/>
            </a:stretch>
          </a:blipFill>
        </p:spPr>
        <p:txBody>
          <a:bodyPr/>
          <a:lstStyle/>
          <a:p>
            <a:endParaRPr lang="en-CO"/>
          </a:p>
        </p:txBody>
      </p:sp>
      <p:sp>
        <p:nvSpPr>
          <p:cNvPr id="17" name="Freeform 17"/>
          <p:cNvSpPr/>
          <p:nvPr/>
        </p:nvSpPr>
        <p:spPr>
          <a:xfrm>
            <a:off x="16379328" y="505175"/>
            <a:ext cx="1383240" cy="1308891"/>
          </a:xfrm>
          <a:custGeom>
            <a:avLst/>
            <a:gdLst/>
            <a:ahLst/>
            <a:cxnLst/>
            <a:rect l="l" t="t" r="r" b="b"/>
            <a:pathLst>
              <a:path w="1383240" h="1308891">
                <a:moveTo>
                  <a:pt x="0" y="0"/>
                </a:moveTo>
                <a:lnTo>
                  <a:pt x="1383240" y="0"/>
                </a:lnTo>
                <a:lnTo>
                  <a:pt x="1383240" y="1308890"/>
                </a:lnTo>
                <a:lnTo>
                  <a:pt x="0" y="1308890"/>
                </a:lnTo>
                <a:lnTo>
                  <a:pt x="0" y="0"/>
                </a:lnTo>
                <a:close/>
              </a:path>
            </a:pathLst>
          </a:custGeom>
          <a:blipFill>
            <a:blip r:embed="rId5"/>
            <a:stretch>
              <a:fillRect/>
            </a:stretch>
          </a:blipFill>
        </p:spPr>
        <p:txBody>
          <a:bodyPr/>
          <a:lstStyle/>
          <a:p>
            <a:endParaRPr lang="en-CO"/>
          </a:p>
        </p:txBody>
      </p:sp>
      <p:sp>
        <p:nvSpPr>
          <p:cNvPr id="19" name="TextBox 6">
            <a:extLst>
              <a:ext uri="{FF2B5EF4-FFF2-40B4-BE49-F238E27FC236}">
                <a16:creationId xmlns:a16="http://schemas.microsoft.com/office/drawing/2014/main" id="{81616A07-753F-385C-93B6-3DADED9F6D7A}"/>
              </a:ext>
            </a:extLst>
          </p:cNvPr>
          <p:cNvSpPr txBox="1"/>
          <p:nvPr/>
        </p:nvSpPr>
        <p:spPr>
          <a:xfrm>
            <a:off x="321579" y="571608"/>
            <a:ext cx="15915308" cy="2036647"/>
          </a:xfrm>
          <a:prstGeom prst="rect">
            <a:avLst/>
          </a:prstGeom>
        </p:spPr>
        <p:txBody>
          <a:bodyPr lIns="0" tIns="0" rIns="0" bIns="0" rtlCol="0" anchor="ctr"/>
          <a:lstStyle/>
          <a:p>
            <a:pPr marL="0" lvl="0" indent="0" algn="r">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Ley de Mujeres Buscadoras</a:t>
            </a:r>
          </a:p>
          <a:p>
            <a:pPr marL="0" lvl="0" indent="0" algn="r">
              <a:lnSpc>
                <a:spcPts val="6405"/>
              </a:lnSpc>
              <a:spcBef>
                <a:spcPct val="0"/>
              </a:spcBef>
            </a:pPr>
            <a:r>
              <a:rPr lang="es-CO" sz="5400" b="1" u="none" strike="noStrike" noProof="0" dirty="0">
                <a:solidFill>
                  <a:srgbClr val="004AAD"/>
                </a:solidFill>
                <a:latin typeface="Montserrat Heavy"/>
                <a:ea typeface="Montserrat Heavy"/>
                <a:cs typeface="Montserrat Heavy"/>
                <a:sym typeface="Montserrat Heavy"/>
              </a:rPr>
              <a:t>Ley 2364 de 2024 </a:t>
            </a:r>
          </a:p>
        </p:txBody>
      </p:sp>
      <p:sp>
        <p:nvSpPr>
          <p:cNvPr id="21" name="Freeform 3">
            <a:extLst>
              <a:ext uri="{FF2B5EF4-FFF2-40B4-BE49-F238E27FC236}">
                <a16:creationId xmlns:a16="http://schemas.microsoft.com/office/drawing/2014/main" id="{DAE250CC-B654-7F49-F832-9A4169A797C6}"/>
              </a:ext>
            </a:extLst>
          </p:cNvPr>
          <p:cNvSpPr/>
          <p:nvPr/>
        </p:nvSpPr>
        <p:spPr>
          <a:xfrm>
            <a:off x="7743086" y="5798151"/>
            <a:ext cx="363427" cy="107349"/>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600"/>
          </a:p>
        </p:txBody>
      </p:sp>
      <p:sp>
        <p:nvSpPr>
          <p:cNvPr id="23" name="Freeform 3">
            <a:extLst>
              <a:ext uri="{FF2B5EF4-FFF2-40B4-BE49-F238E27FC236}">
                <a16:creationId xmlns:a16="http://schemas.microsoft.com/office/drawing/2014/main" id="{F9BCC950-24B3-4752-E51E-0D35A2F739C9}"/>
              </a:ext>
            </a:extLst>
          </p:cNvPr>
          <p:cNvSpPr/>
          <p:nvPr/>
        </p:nvSpPr>
        <p:spPr>
          <a:xfrm>
            <a:off x="7696200" y="3390900"/>
            <a:ext cx="363427" cy="107349"/>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600"/>
          </a:p>
        </p:txBody>
      </p:sp>
      <p:sp>
        <p:nvSpPr>
          <p:cNvPr id="25" name="TextBox 13">
            <a:extLst>
              <a:ext uri="{FF2B5EF4-FFF2-40B4-BE49-F238E27FC236}">
                <a16:creationId xmlns:a16="http://schemas.microsoft.com/office/drawing/2014/main" id="{79D23FC0-FA13-4C5E-0B33-4B7EE693C375}"/>
              </a:ext>
            </a:extLst>
          </p:cNvPr>
          <p:cNvSpPr txBox="1"/>
          <p:nvPr/>
        </p:nvSpPr>
        <p:spPr>
          <a:xfrm>
            <a:off x="8153400" y="3245769"/>
            <a:ext cx="9677400" cy="3077766"/>
          </a:xfrm>
          <a:prstGeom prst="rect">
            <a:avLst/>
          </a:prstGeom>
        </p:spPr>
        <p:txBody>
          <a:bodyPr wrap="square" lIns="0" tIns="0" rIns="0" bIns="0" rtlCol="0" anchor="t">
            <a:spAutoFit/>
          </a:bodyPr>
          <a:lstStyle/>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Instrumento pionero en América Latina para reconocer el rol de las mujeres buscadoras de víctimas de desaparición forzada, y la reivindicación de sus derechos sociales, económicos y culturales.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Garantiza la creación y puesta en marcha de un registro de mujeres buscadoras, implementación de medidas de sensibilización, garantías de derechos y atención integral para ellas y sus familiares.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Reconoce que la participación de las mujeres es esencial como constructoras de paz.</a:t>
            </a:r>
          </a:p>
        </p:txBody>
      </p:sp>
      <p:sp>
        <p:nvSpPr>
          <p:cNvPr id="27" name="Freeform 3">
            <a:extLst>
              <a:ext uri="{FF2B5EF4-FFF2-40B4-BE49-F238E27FC236}">
                <a16:creationId xmlns:a16="http://schemas.microsoft.com/office/drawing/2014/main" id="{3A3A2A66-58C5-B061-DA70-CF4489975B48}"/>
              </a:ext>
            </a:extLst>
          </p:cNvPr>
          <p:cNvSpPr/>
          <p:nvPr/>
        </p:nvSpPr>
        <p:spPr>
          <a:xfrm>
            <a:off x="7696200" y="4558199"/>
            <a:ext cx="363427" cy="107349"/>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CO" sz="1600"/>
          </a:p>
        </p:txBody>
      </p:sp>
      <p:sp>
        <p:nvSpPr>
          <p:cNvPr id="29" name="CuadroTexto 28">
            <a:extLst>
              <a:ext uri="{FF2B5EF4-FFF2-40B4-BE49-F238E27FC236}">
                <a16:creationId xmlns:a16="http://schemas.microsoft.com/office/drawing/2014/main" id="{AF1DFC34-9CB7-A466-6FD2-BB0742DFC653}"/>
              </a:ext>
            </a:extLst>
          </p:cNvPr>
          <p:cNvSpPr txBox="1"/>
          <p:nvPr/>
        </p:nvSpPr>
        <p:spPr>
          <a:xfrm>
            <a:off x="13739566" y="7390941"/>
            <a:ext cx="4091234" cy="1384995"/>
          </a:xfrm>
          <a:prstGeom prst="rect">
            <a:avLst/>
          </a:prstGeom>
          <a:noFill/>
        </p:spPr>
        <p:txBody>
          <a:bodyPr wrap="square">
            <a:spAutoFit/>
          </a:bodyPr>
          <a:lstStyle/>
          <a:p>
            <a:pPr algn="r"/>
            <a:r>
              <a:rPr lang="es-CO" sz="1400" b="1" dirty="0">
                <a:solidFill>
                  <a:srgbClr val="255083"/>
                </a:solidFill>
                <a:latin typeface="Verdana" panose="020B0604030504040204" pitchFamily="34" charset="0"/>
                <a:ea typeface="Verdana" panose="020B0604030504040204" pitchFamily="34" charset="0"/>
              </a:rPr>
              <a:t>Art. 3: </a:t>
            </a:r>
            <a:r>
              <a:rPr lang="es-CO" sz="1400" b="0" i="0" dirty="0">
                <a:solidFill>
                  <a:srgbClr val="255083"/>
                </a:solidFill>
                <a:effectLst/>
                <a:latin typeface="Verdana" panose="020B0604030504040204" pitchFamily="34" charset="0"/>
                <a:ea typeface="Verdana" panose="020B0604030504040204" pitchFamily="34" charset="0"/>
              </a:rPr>
              <a:t>se denominarán mujeres buscadoras aquellas que, de forma individual y/o colectiva, </a:t>
            </a:r>
            <a:r>
              <a:rPr lang="es-CO" sz="1400" b="1" i="0" dirty="0">
                <a:solidFill>
                  <a:srgbClr val="255083"/>
                </a:solidFill>
                <a:effectLst/>
                <a:latin typeface="Verdana" panose="020B0604030504040204" pitchFamily="34" charset="0"/>
                <a:ea typeface="Verdana" panose="020B0604030504040204" pitchFamily="34" charset="0"/>
              </a:rPr>
              <a:t>se han </a:t>
            </a:r>
            <a:br>
              <a:rPr lang="es-CO" sz="1400" b="1" i="0" dirty="0">
                <a:solidFill>
                  <a:srgbClr val="255083"/>
                </a:solidFill>
                <a:effectLst/>
                <a:latin typeface="Verdana" panose="020B0604030504040204" pitchFamily="34" charset="0"/>
                <a:ea typeface="Verdana" panose="020B0604030504040204" pitchFamily="34" charset="0"/>
              </a:rPr>
            </a:br>
            <a:r>
              <a:rPr lang="es-CO" sz="1400" b="1" i="0" dirty="0">
                <a:solidFill>
                  <a:srgbClr val="255083"/>
                </a:solidFill>
                <a:effectLst/>
                <a:latin typeface="Verdana" panose="020B0604030504040204" pitchFamily="34" charset="0"/>
                <a:ea typeface="Verdana" panose="020B0604030504040204" pitchFamily="34" charset="0"/>
              </a:rPr>
              <a:t>dedicado en forma continua y sustancial a la búsqueda de víctimas de desaparició</a:t>
            </a:r>
            <a:r>
              <a:rPr lang="es-CO" sz="1400" b="1" dirty="0">
                <a:solidFill>
                  <a:srgbClr val="255083"/>
                </a:solidFill>
                <a:latin typeface="Verdana" panose="020B0604030504040204" pitchFamily="34" charset="0"/>
                <a:ea typeface="Verdana" panose="020B0604030504040204" pitchFamily="34" charset="0"/>
              </a:rPr>
              <a:t>n forzada.</a:t>
            </a:r>
          </a:p>
        </p:txBody>
      </p:sp>
      <p:sp>
        <p:nvSpPr>
          <p:cNvPr id="31" name="Rectángulo 30">
            <a:extLst>
              <a:ext uri="{FF2B5EF4-FFF2-40B4-BE49-F238E27FC236}">
                <a16:creationId xmlns:a16="http://schemas.microsoft.com/office/drawing/2014/main" id="{B1B31291-91D1-7ABA-107A-0EBA0F007476}"/>
              </a:ext>
            </a:extLst>
          </p:cNvPr>
          <p:cNvSpPr/>
          <p:nvPr/>
        </p:nvSpPr>
        <p:spPr>
          <a:xfrm>
            <a:off x="13425616" y="7336637"/>
            <a:ext cx="4405184" cy="1384995"/>
          </a:xfrm>
          <a:prstGeom prst="rect">
            <a:avLst/>
          </a:prstGeom>
          <a:noFill/>
          <a:ln w="19050">
            <a:solidFill>
              <a:srgbClr val="25508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dirty="0"/>
              <a:t>|</a:t>
            </a:r>
            <a:endParaRPr lang="es-CO"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2">
            <a:extLst>
              <a:ext uri="{FF2B5EF4-FFF2-40B4-BE49-F238E27FC236}">
                <a16:creationId xmlns:a16="http://schemas.microsoft.com/office/drawing/2014/main" id="{44857A47-3FED-6625-2D36-126F29B79D64}"/>
              </a:ext>
            </a:extLst>
          </p:cNvPr>
          <p:cNvGrpSpPr/>
          <p:nvPr/>
        </p:nvGrpSpPr>
        <p:grpSpPr>
          <a:xfrm>
            <a:off x="7520" y="0"/>
            <a:ext cx="18272960" cy="10287000"/>
            <a:chOff x="0" y="0"/>
            <a:chExt cx="24363947" cy="13716000"/>
          </a:xfrm>
        </p:grpSpPr>
        <p:sp>
          <p:nvSpPr>
            <p:cNvPr id="94" name="Freeform 3" descr="Patrón de fondo  Descripción generada automáticamente">
              <a:extLst>
                <a:ext uri="{FF2B5EF4-FFF2-40B4-BE49-F238E27FC236}">
                  <a16:creationId xmlns:a16="http://schemas.microsoft.com/office/drawing/2014/main" id="{710FDFAE-BAC9-5E9C-3962-9BA71F393044}"/>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p:cNvGrpSpPr/>
          <p:nvPr/>
        </p:nvGrpSpPr>
        <p:grpSpPr>
          <a:xfrm>
            <a:off x="-269842" y="9975410"/>
            <a:ext cx="18827684" cy="311590"/>
            <a:chOff x="0" y="0"/>
            <a:chExt cx="25103579" cy="415453"/>
          </a:xfrm>
        </p:grpSpPr>
        <p:grpSp>
          <p:nvGrpSpPr>
            <p:cNvPr id="7" name="Group 7"/>
            <p:cNvGrpSpPr/>
            <p:nvPr/>
          </p:nvGrpSpPr>
          <p:grpSpPr>
            <a:xfrm>
              <a:off x="0" y="0"/>
              <a:ext cx="13205155" cy="415453"/>
              <a:chOff x="0" y="0"/>
              <a:chExt cx="2608426" cy="82065"/>
            </a:xfrm>
          </p:grpSpPr>
          <p:sp>
            <p:nvSpPr>
              <p:cNvPr id="8" name="Freeform 8"/>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p:cNvGrpSpPr/>
            <p:nvPr/>
          </p:nvGrpSpPr>
          <p:grpSpPr>
            <a:xfrm>
              <a:off x="13205155" y="0"/>
              <a:ext cx="5949212" cy="415453"/>
              <a:chOff x="0" y="0"/>
              <a:chExt cx="1175153" cy="82065"/>
            </a:xfrm>
          </p:grpSpPr>
          <p:sp>
            <p:nvSpPr>
              <p:cNvPr id="11" name="Freeform 11"/>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p:cNvGrpSpPr/>
            <p:nvPr/>
          </p:nvGrpSpPr>
          <p:grpSpPr>
            <a:xfrm>
              <a:off x="19154367" y="0"/>
              <a:ext cx="5949212" cy="415453"/>
              <a:chOff x="0" y="0"/>
              <a:chExt cx="1175153" cy="82065"/>
            </a:xfrm>
          </p:grpSpPr>
          <p:sp>
            <p:nvSpPr>
              <p:cNvPr id="14" name="Freeform 14"/>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D6CA4ECC-FF46-2682-4B8A-A5D867D0970F}"/>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4" name="Freeform 11">
            <a:extLst>
              <a:ext uri="{FF2B5EF4-FFF2-40B4-BE49-F238E27FC236}">
                <a16:creationId xmlns:a16="http://schemas.microsoft.com/office/drawing/2014/main" id="{6EABA500-4E81-DCEA-88FE-4F37B1B5A839}"/>
              </a:ext>
            </a:extLst>
          </p:cNvPr>
          <p:cNvSpPr/>
          <p:nvPr/>
        </p:nvSpPr>
        <p:spPr>
          <a:xfrm>
            <a:off x="3157821" y="5377860"/>
            <a:ext cx="2646978" cy="489173"/>
          </a:xfrm>
          <a:custGeom>
            <a:avLst/>
            <a:gdLst/>
            <a:ahLst/>
            <a:cxnLst/>
            <a:rect l="l" t="t" r="r" b="b"/>
            <a:pathLst>
              <a:path w="6128803" h="804202">
                <a:moveTo>
                  <a:pt x="0" y="0"/>
                </a:moveTo>
                <a:lnTo>
                  <a:pt x="6128803" y="0"/>
                </a:lnTo>
                <a:lnTo>
                  <a:pt x="6128803" y="804202"/>
                </a:lnTo>
                <a:lnTo>
                  <a:pt x="0" y="804202"/>
                </a:lnTo>
                <a:close/>
              </a:path>
            </a:pathLst>
          </a:custGeom>
          <a:solidFill>
            <a:srgbClr val="000000">
              <a:alpha val="0"/>
            </a:srgbClr>
          </a:solidFill>
        </p:spPr>
        <p:txBody>
          <a:bodyPr/>
          <a:lstStyle/>
          <a:p>
            <a:endParaRPr lang="es-CO" sz="1200"/>
          </a:p>
        </p:txBody>
      </p:sp>
      <p:sp>
        <p:nvSpPr>
          <p:cNvPr id="57" name="Freeform 11">
            <a:extLst>
              <a:ext uri="{FF2B5EF4-FFF2-40B4-BE49-F238E27FC236}">
                <a16:creationId xmlns:a16="http://schemas.microsoft.com/office/drawing/2014/main" id="{89296D2B-0FF6-A959-F47C-3B1EBF17D9A2}"/>
              </a:ext>
            </a:extLst>
          </p:cNvPr>
          <p:cNvSpPr/>
          <p:nvPr/>
        </p:nvSpPr>
        <p:spPr>
          <a:xfrm>
            <a:off x="5951232" y="5370735"/>
            <a:ext cx="2125870" cy="489173"/>
          </a:xfrm>
          <a:custGeom>
            <a:avLst/>
            <a:gdLst/>
            <a:ahLst/>
            <a:cxnLst/>
            <a:rect l="l" t="t" r="r" b="b"/>
            <a:pathLst>
              <a:path w="6128803" h="804202">
                <a:moveTo>
                  <a:pt x="0" y="0"/>
                </a:moveTo>
                <a:lnTo>
                  <a:pt x="6128803" y="0"/>
                </a:lnTo>
                <a:lnTo>
                  <a:pt x="6128803" y="804202"/>
                </a:lnTo>
                <a:lnTo>
                  <a:pt x="0" y="804202"/>
                </a:lnTo>
                <a:close/>
              </a:path>
            </a:pathLst>
          </a:custGeom>
          <a:solidFill>
            <a:srgbClr val="000000">
              <a:alpha val="0"/>
            </a:srgbClr>
          </a:solidFill>
        </p:spPr>
        <p:txBody>
          <a:bodyPr/>
          <a:lstStyle/>
          <a:p>
            <a:endParaRPr lang="es-CO" sz="1200"/>
          </a:p>
        </p:txBody>
      </p:sp>
      <p:grpSp>
        <p:nvGrpSpPr>
          <p:cNvPr id="59" name="Group 8">
            <a:extLst>
              <a:ext uri="{FF2B5EF4-FFF2-40B4-BE49-F238E27FC236}">
                <a16:creationId xmlns:a16="http://schemas.microsoft.com/office/drawing/2014/main" id="{4A7233FF-D764-FF8D-DAF5-CAAA7C4384A4}"/>
              </a:ext>
            </a:extLst>
          </p:cNvPr>
          <p:cNvGrpSpPr/>
          <p:nvPr/>
        </p:nvGrpSpPr>
        <p:grpSpPr>
          <a:xfrm>
            <a:off x="1684130" y="5377860"/>
            <a:ext cx="2125870" cy="518504"/>
            <a:chOff x="0" y="0"/>
            <a:chExt cx="6128803" cy="852423"/>
          </a:xfrm>
        </p:grpSpPr>
        <p:sp>
          <p:nvSpPr>
            <p:cNvPr id="60" name="Freeform 9">
              <a:extLst>
                <a:ext uri="{FF2B5EF4-FFF2-40B4-BE49-F238E27FC236}">
                  <a16:creationId xmlns:a16="http://schemas.microsoft.com/office/drawing/2014/main" id="{02462F45-EEFF-DDFC-EEB8-EEC1BE53F07A}"/>
                </a:ext>
              </a:extLst>
            </p:cNvPr>
            <p:cNvSpPr/>
            <p:nvPr/>
          </p:nvSpPr>
          <p:spPr>
            <a:xfrm>
              <a:off x="0" y="0"/>
              <a:ext cx="6128766" cy="852424"/>
            </a:xfrm>
            <a:custGeom>
              <a:avLst/>
              <a:gdLst/>
              <a:ahLst/>
              <a:cxnLst/>
              <a:rect l="l" t="t" r="r" b="b"/>
              <a:pathLst>
                <a:path w="6128766" h="852424">
                  <a:moveTo>
                    <a:pt x="426212" y="0"/>
                  </a:moveTo>
                  <a:lnTo>
                    <a:pt x="5702554" y="0"/>
                  </a:lnTo>
                  <a:cubicBezTo>
                    <a:pt x="5937885" y="0"/>
                    <a:pt x="6128766" y="190881"/>
                    <a:pt x="6128766" y="426212"/>
                  </a:cubicBezTo>
                  <a:cubicBezTo>
                    <a:pt x="6128766" y="661543"/>
                    <a:pt x="5937885" y="852424"/>
                    <a:pt x="5702554" y="852424"/>
                  </a:cubicBezTo>
                  <a:lnTo>
                    <a:pt x="426212" y="852424"/>
                  </a:lnTo>
                  <a:cubicBezTo>
                    <a:pt x="190881" y="852424"/>
                    <a:pt x="0" y="661543"/>
                    <a:pt x="0" y="426212"/>
                  </a:cubicBezTo>
                  <a:cubicBezTo>
                    <a:pt x="0" y="190881"/>
                    <a:pt x="190881" y="0"/>
                    <a:pt x="426212" y="0"/>
                  </a:cubicBezTo>
                  <a:close/>
                </a:path>
              </a:pathLst>
            </a:custGeom>
            <a:solidFill>
              <a:srgbClr val="502C96"/>
            </a:solidFill>
          </p:spPr>
          <p:txBody>
            <a:bodyPr/>
            <a:lstStyle/>
            <a:p>
              <a:endParaRPr lang="es-CO" sz="1200"/>
            </a:p>
          </p:txBody>
        </p:sp>
      </p:grpSp>
      <p:sp>
        <p:nvSpPr>
          <p:cNvPr id="64" name="TextBox 13">
            <a:extLst>
              <a:ext uri="{FF2B5EF4-FFF2-40B4-BE49-F238E27FC236}">
                <a16:creationId xmlns:a16="http://schemas.microsoft.com/office/drawing/2014/main" id="{2306BA83-616E-5BC9-BF17-2B394A4230C5}"/>
              </a:ext>
            </a:extLst>
          </p:cNvPr>
          <p:cNvSpPr txBox="1"/>
          <p:nvPr/>
        </p:nvSpPr>
        <p:spPr>
          <a:xfrm>
            <a:off x="1115804" y="6286851"/>
            <a:ext cx="8518220" cy="923330"/>
          </a:xfrm>
          <a:prstGeom prst="rect">
            <a:avLst/>
          </a:prstGeom>
        </p:spPr>
        <p:txBody>
          <a:bodyPr wrap="square" lIns="0" tIns="0" rIns="0" bIns="0" rtlCol="0" anchor="t">
            <a:spAutoFit/>
          </a:bodyPr>
          <a:lstStyle/>
          <a:p>
            <a:pPr algn="just"/>
            <a:r>
              <a:rPr lang="es-CO"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En las siguientes secciones se reglamentan medidas de sensibilización, reconocimiento, prevención de violencias, acceso a la justicia, atención integral y participación</a:t>
            </a:r>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t>
            </a:r>
          </a:p>
        </p:txBody>
      </p:sp>
      <p:sp>
        <p:nvSpPr>
          <p:cNvPr id="65" name="Freeform 3">
            <a:extLst>
              <a:ext uri="{FF2B5EF4-FFF2-40B4-BE49-F238E27FC236}">
                <a16:creationId xmlns:a16="http://schemas.microsoft.com/office/drawing/2014/main" id="{6751A915-79D9-0222-4EC7-3D60E9E155BE}"/>
              </a:ext>
            </a:extLst>
          </p:cNvPr>
          <p:cNvSpPr/>
          <p:nvPr/>
        </p:nvSpPr>
        <p:spPr>
          <a:xfrm>
            <a:off x="773325" y="4759076"/>
            <a:ext cx="229305" cy="79624"/>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66" name="Freeform 3">
            <a:extLst>
              <a:ext uri="{FF2B5EF4-FFF2-40B4-BE49-F238E27FC236}">
                <a16:creationId xmlns:a16="http://schemas.microsoft.com/office/drawing/2014/main" id="{F82192B0-787A-8193-769A-AFFF1A017998}"/>
              </a:ext>
            </a:extLst>
          </p:cNvPr>
          <p:cNvSpPr/>
          <p:nvPr/>
        </p:nvSpPr>
        <p:spPr>
          <a:xfrm>
            <a:off x="773325" y="6393665"/>
            <a:ext cx="229305" cy="79624"/>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67" name="TextBox 13">
            <a:extLst>
              <a:ext uri="{FF2B5EF4-FFF2-40B4-BE49-F238E27FC236}">
                <a16:creationId xmlns:a16="http://schemas.microsoft.com/office/drawing/2014/main" id="{590540DB-6FB5-8970-E498-D4C40103905E}"/>
              </a:ext>
            </a:extLst>
          </p:cNvPr>
          <p:cNvSpPr txBox="1"/>
          <p:nvPr/>
        </p:nvSpPr>
        <p:spPr>
          <a:xfrm>
            <a:off x="1066800" y="3086100"/>
            <a:ext cx="8567224" cy="2154436"/>
          </a:xfrm>
          <a:prstGeom prst="rect">
            <a:avLst/>
          </a:prstGeom>
        </p:spPr>
        <p:txBody>
          <a:bodyPr wrap="square" lIns="0" tIns="0" rIns="0" bIns="0" rtlCol="0" anchor="t">
            <a:spAutoFit/>
          </a:bodyPr>
          <a:lstStyle/>
          <a:p>
            <a:pPr algn="just"/>
            <a:r>
              <a:rPr lang="es-CO"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Adición al Sector Justicia y del Derecho para reglamentar la Ley 2364 de 2024</a:t>
            </a:r>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Establece medidas específicas y entidades responsables.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En la sección 2 se reglamenta el Registro Único de Mujeres Buscadoras (RUMB).</a:t>
            </a:r>
          </a:p>
        </p:txBody>
      </p:sp>
      <p:sp>
        <p:nvSpPr>
          <p:cNvPr id="68" name="Freeform 3">
            <a:extLst>
              <a:ext uri="{FF2B5EF4-FFF2-40B4-BE49-F238E27FC236}">
                <a16:creationId xmlns:a16="http://schemas.microsoft.com/office/drawing/2014/main" id="{777CE376-0CB0-CA9F-1BE0-5C317CE8458C}"/>
              </a:ext>
            </a:extLst>
          </p:cNvPr>
          <p:cNvSpPr/>
          <p:nvPr/>
        </p:nvSpPr>
        <p:spPr>
          <a:xfrm>
            <a:off x="763447" y="3238500"/>
            <a:ext cx="229305" cy="79624"/>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69" name="Freeform 3">
            <a:extLst>
              <a:ext uri="{FF2B5EF4-FFF2-40B4-BE49-F238E27FC236}">
                <a16:creationId xmlns:a16="http://schemas.microsoft.com/office/drawing/2014/main" id="{82A4E15F-D476-E8F2-BA14-62A316FA72F1}"/>
              </a:ext>
            </a:extLst>
          </p:cNvPr>
          <p:cNvSpPr/>
          <p:nvPr/>
        </p:nvSpPr>
        <p:spPr>
          <a:xfrm>
            <a:off x="773325" y="4125515"/>
            <a:ext cx="229305" cy="79624"/>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71" name="TextBox 6">
            <a:extLst>
              <a:ext uri="{FF2B5EF4-FFF2-40B4-BE49-F238E27FC236}">
                <a16:creationId xmlns:a16="http://schemas.microsoft.com/office/drawing/2014/main" id="{29A8D470-0DDB-5A1F-1879-3466709ED375}"/>
              </a:ext>
            </a:extLst>
          </p:cNvPr>
          <p:cNvSpPr txBox="1"/>
          <p:nvPr/>
        </p:nvSpPr>
        <p:spPr>
          <a:xfrm>
            <a:off x="875551" y="677978"/>
            <a:ext cx="15915308"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Decreto 063 de 2026</a:t>
            </a:r>
          </a:p>
          <a:p>
            <a:pPr marL="0" lvl="0" indent="0" algn="l">
              <a:lnSpc>
                <a:spcPts val="6405"/>
              </a:lnSpc>
              <a:spcBef>
                <a:spcPct val="0"/>
              </a:spcBef>
            </a:pPr>
            <a:r>
              <a:rPr lang="es-CO" sz="5400" b="1" u="none" strike="noStrike" noProof="0" dirty="0">
                <a:solidFill>
                  <a:srgbClr val="004AAD"/>
                </a:solidFill>
                <a:latin typeface="Montserrat Heavy"/>
                <a:ea typeface="Montserrat Heavy"/>
                <a:cs typeface="Montserrat Heavy"/>
                <a:sym typeface="Montserrat Heavy"/>
              </a:rPr>
              <a:t>26 de enero </a:t>
            </a:r>
          </a:p>
        </p:txBody>
      </p:sp>
      <p:grpSp>
        <p:nvGrpSpPr>
          <p:cNvPr id="77" name="Group 8">
            <a:extLst>
              <a:ext uri="{FF2B5EF4-FFF2-40B4-BE49-F238E27FC236}">
                <a16:creationId xmlns:a16="http://schemas.microsoft.com/office/drawing/2014/main" id="{E9F8E856-7F5D-8290-094B-2CE9629E09C2}"/>
              </a:ext>
            </a:extLst>
          </p:cNvPr>
          <p:cNvGrpSpPr/>
          <p:nvPr/>
        </p:nvGrpSpPr>
        <p:grpSpPr>
          <a:xfrm>
            <a:off x="4267200" y="5365038"/>
            <a:ext cx="2499469" cy="518504"/>
            <a:chOff x="0" y="0"/>
            <a:chExt cx="6128803" cy="852423"/>
          </a:xfrm>
        </p:grpSpPr>
        <p:sp>
          <p:nvSpPr>
            <p:cNvPr id="78" name="Freeform 9">
              <a:extLst>
                <a:ext uri="{FF2B5EF4-FFF2-40B4-BE49-F238E27FC236}">
                  <a16:creationId xmlns:a16="http://schemas.microsoft.com/office/drawing/2014/main" id="{780190BD-D16F-F1B4-7979-C6361969B760}"/>
                </a:ext>
              </a:extLst>
            </p:cNvPr>
            <p:cNvSpPr/>
            <p:nvPr/>
          </p:nvSpPr>
          <p:spPr>
            <a:xfrm>
              <a:off x="0" y="0"/>
              <a:ext cx="6128766" cy="852424"/>
            </a:xfrm>
            <a:custGeom>
              <a:avLst/>
              <a:gdLst/>
              <a:ahLst/>
              <a:cxnLst/>
              <a:rect l="l" t="t" r="r" b="b"/>
              <a:pathLst>
                <a:path w="6128766" h="852424">
                  <a:moveTo>
                    <a:pt x="426212" y="0"/>
                  </a:moveTo>
                  <a:lnTo>
                    <a:pt x="5702554" y="0"/>
                  </a:lnTo>
                  <a:cubicBezTo>
                    <a:pt x="5937885" y="0"/>
                    <a:pt x="6128766" y="190881"/>
                    <a:pt x="6128766" y="426212"/>
                  </a:cubicBezTo>
                  <a:cubicBezTo>
                    <a:pt x="6128766" y="661543"/>
                    <a:pt x="5937885" y="852424"/>
                    <a:pt x="5702554" y="852424"/>
                  </a:cubicBezTo>
                  <a:lnTo>
                    <a:pt x="426212" y="852424"/>
                  </a:lnTo>
                  <a:cubicBezTo>
                    <a:pt x="190881" y="852424"/>
                    <a:pt x="0" y="661543"/>
                    <a:pt x="0" y="426212"/>
                  </a:cubicBezTo>
                  <a:cubicBezTo>
                    <a:pt x="0" y="190881"/>
                    <a:pt x="190881" y="0"/>
                    <a:pt x="426212" y="0"/>
                  </a:cubicBezTo>
                  <a:close/>
                </a:path>
              </a:pathLst>
            </a:custGeom>
            <a:solidFill>
              <a:srgbClr val="502C96"/>
            </a:solidFill>
          </p:spPr>
          <p:txBody>
            <a:bodyPr/>
            <a:lstStyle/>
            <a:p>
              <a:endParaRPr lang="es-CO" sz="1200"/>
            </a:p>
          </p:txBody>
        </p:sp>
      </p:grpSp>
      <p:grpSp>
        <p:nvGrpSpPr>
          <p:cNvPr id="79" name="Group 8">
            <a:extLst>
              <a:ext uri="{FF2B5EF4-FFF2-40B4-BE49-F238E27FC236}">
                <a16:creationId xmlns:a16="http://schemas.microsoft.com/office/drawing/2014/main" id="{7E4C8FC3-73D4-601B-9A73-3E438099F78F}"/>
              </a:ext>
            </a:extLst>
          </p:cNvPr>
          <p:cNvGrpSpPr/>
          <p:nvPr/>
        </p:nvGrpSpPr>
        <p:grpSpPr>
          <a:xfrm>
            <a:off x="6933269" y="5356069"/>
            <a:ext cx="2125870" cy="518504"/>
            <a:chOff x="0" y="0"/>
            <a:chExt cx="6128803" cy="852423"/>
          </a:xfrm>
        </p:grpSpPr>
        <p:sp>
          <p:nvSpPr>
            <p:cNvPr id="80" name="Freeform 9">
              <a:extLst>
                <a:ext uri="{FF2B5EF4-FFF2-40B4-BE49-F238E27FC236}">
                  <a16:creationId xmlns:a16="http://schemas.microsoft.com/office/drawing/2014/main" id="{174805ED-D0A1-DFFB-BF48-4E1372CEC34B}"/>
                </a:ext>
              </a:extLst>
            </p:cNvPr>
            <p:cNvSpPr/>
            <p:nvPr/>
          </p:nvSpPr>
          <p:spPr>
            <a:xfrm>
              <a:off x="0" y="0"/>
              <a:ext cx="6128766" cy="852424"/>
            </a:xfrm>
            <a:custGeom>
              <a:avLst/>
              <a:gdLst/>
              <a:ahLst/>
              <a:cxnLst/>
              <a:rect l="l" t="t" r="r" b="b"/>
              <a:pathLst>
                <a:path w="6128766" h="852424">
                  <a:moveTo>
                    <a:pt x="426212" y="0"/>
                  </a:moveTo>
                  <a:lnTo>
                    <a:pt x="5702554" y="0"/>
                  </a:lnTo>
                  <a:cubicBezTo>
                    <a:pt x="5937885" y="0"/>
                    <a:pt x="6128766" y="190881"/>
                    <a:pt x="6128766" y="426212"/>
                  </a:cubicBezTo>
                  <a:cubicBezTo>
                    <a:pt x="6128766" y="661543"/>
                    <a:pt x="5937885" y="852424"/>
                    <a:pt x="5702554" y="852424"/>
                  </a:cubicBezTo>
                  <a:lnTo>
                    <a:pt x="426212" y="852424"/>
                  </a:lnTo>
                  <a:cubicBezTo>
                    <a:pt x="190881" y="852424"/>
                    <a:pt x="0" y="661543"/>
                    <a:pt x="0" y="426212"/>
                  </a:cubicBezTo>
                  <a:cubicBezTo>
                    <a:pt x="0" y="190881"/>
                    <a:pt x="190881" y="0"/>
                    <a:pt x="426212" y="0"/>
                  </a:cubicBezTo>
                  <a:close/>
                </a:path>
              </a:pathLst>
            </a:custGeom>
            <a:solidFill>
              <a:srgbClr val="502C96"/>
            </a:solidFill>
          </p:spPr>
          <p:txBody>
            <a:bodyPr/>
            <a:lstStyle/>
            <a:p>
              <a:endParaRPr lang="es-CO" sz="1200"/>
            </a:p>
          </p:txBody>
        </p:sp>
      </p:grpSp>
      <p:sp>
        <p:nvSpPr>
          <p:cNvPr id="86" name="CuadroTexto 85">
            <a:extLst>
              <a:ext uri="{FF2B5EF4-FFF2-40B4-BE49-F238E27FC236}">
                <a16:creationId xmlns:a16="http://schemas.microsoft.com/office/drawing/2014/main" id="{E2114F84-B115-A2A7-C52F-F4A4E6D905AD}"/>
              </a:ext>
            </a:extLst>
          </p:cNvPr>
          <p:cNvSpPr txBox="1"/>
          <p:nvPr/>
        </p:nvSpPr>
        <p:spPr>
          <a:xfrm>
            <a:off x="6772208" y="5417814"/>
            <a:ext cx="2447992" cy="339132"/>
          </a:xfrm>
          <a:prstGeom prst="rect">
            <a:avLst/>
          </a:prstGeom>
          <a:noFill/>
        </p:spPr>
        <p:txBody>
          <a:bodyPr wrap="square">
            <a:spAutoFit/>
          </a:bodyPr>
          <a:lstStyle/>
          <a:p>
            <a:pPr algn="ctr">
              <a:lnSpc>
                <a:spcPts val="1933"/>
              </a:lnSpc>
            </a:pPr>
            <a:r>
              <a:rPr lang="en-US" sz="1666" b="1" dirty="0" err="1">
                <a:solidFill>
                  <a:srgbClr val="FFFFFF"/>
                </a:solidFill>
                <a:latin typeface="Verdana" panose="020B0604030504040204" pitchFamily="34" charset="0"/>
                <a:ea typeface="Verdana" panose="020B0604030504040204" pitchFamily="34" charset="0"/>
                <a:cs typeface="Nunito Bold"/>
                <a:sym typeface="Nunito Bold"/>
              </a:rPr>
              <a:t>Interoperabilidad</a:t>
            </a:r>
            <a:endParaRPr lang="en-US" sz="1666" b="1" dirty="0">
              <a:solidFill>
                <a:srgbClr val="FFFFFF"/>
              </a:solidFill>
              <a:latin typeface="Verdana" panose="020B0604030504040204" pitchFamily="34" charset="0"/>
              <a:ea typeface="Verdana" panose="020B0604030504040204" pitchFamily="34" charset="0"/>
              <a:cs typeface="Nunito Bold"/>
              <a:sym typeface="Nunito Bold"/>
            </a:endParaRPr>
          </a:p>
        </p:txBody>
      </p:sp>
      <p:sp>
        <p:nvSpPr>
          <p:cNvPr id="88" name="TextBox 12">
            <a:extLst>
              <a:ext uri="{FF2B5EF4-FFF2-40B4-BE49-F238E27FC236}">
                <a16:creationId xmlns:a16="http://schemas.microsoft.com/office/drawing/2014/main" id="{0A8BB05E-946F-C0B8-DF88-414B1E4A9155}"/>
              </a:ext>
            </a:extLst>
          </p:cNvPr>
          <p:cNvSpPr txBox="1"/>
          <p:nvPr/>
        </p:nvSpPr>
        <p:spPr>
          <a:xfrm>
            <a:off x="4228404" y="5377860"/>
            <a:ext cx="2646978" cy="489173"/>
          </a:xfrm>
          <a:prstGeom prst="rect">
            <a:avLst/>
          </a:prstGeom>
        </p:spPr>
        <p:txBody>
          <a:bodyPr lIns="0" tIns="0" rIns="0" bIns="0" rtlCol="0" anchor="ctr"/>
          <a:lstStyle/>
          <a:p>
            <a:pPr algn="ctr">
              <a:lnSpc>
                <a:spcPts val="1933"/>
              </a:lnSpc>
            </a:pPr>
            <a:r>
              <a:rPr lang="en-US" sz="1666" b="1" dirty="0" err="1">
                <a:solidFill>
                  <a:srgbClr val="FFFFFF"/>
                </a:solidFill>
                <a:latin typeface="Verdana" panose="020B0604030504040204" pitchFamily="34" charset="0"/>
                <a:ea typeface="Verdana" panose="020B0604030504040204" pitchFamily="34" charset="0"/>
                <a:cs typeface="Nunito Bold"/>
                <a:sym typeface="Nunito Bold"/>
              </a:rPr>
              <a:t>Proceso</a:t>
            </a:r>
            <a:r>
              <a:rPr lang="en-US" sz="1666" b="1" dirty="0">
                <a:solidFill>
                  <a:srgbClr val="FFFFFF"/>
                </a:solidFill>
                <a:latin typeface="Verdana" panose="020B0604030504040204" pitchFamily="34" charset="0"/>
                <a:ea typeface="Verdana" panose="020B0604030504040204" pitchFamily="34" charset="0"/>
                <a:cs typeface="Nunito Bold"/>
                <a:sym typeface="Nunito Bold"/>
              </a:rPr>
              <a:t> de </a:t>
            </a:r>
            <a:r>
              <a:rPr lang="en-US" sz="1666" b="1" dirty="0" err="1">
                <a:solidFill>
                  <a:srgbClr val="FFFFFF"/>
                </a:solidFill>
                <a:latin typeface="Verdana" panose="020B0604030504040204" pitchFamily="34" charset="0"/>
                <a:ea typeface="Verdana" panose="020B0604030504040204" pitchFamily="34" charset="0"/>
                <a:cs typeface="Nunito Bold"/>
                <a:sym typeface="Nunito Bold"/>
              </a:rPr>
              <a:t>acreditación</a:t>
            </a:r>
            <a:endParaRPr lang="en-US" sz="1666" b="1" dirty="0">
              <a:solidFill>
                <a:srgbClr val="FFFFFF"/>
              </a:solidFill>
              <a:latin typeface="Verdana" panose="020B0604030504040204" pitchFamily="34" charset="0"/>
              <a:ea typeface="Verdana" panose="020B0604030504040204" pitchFamily="34" charset="0"/>
              <a:cs typeface="Nunito Bold"/>
              <a:sym typeface="Nunito Bold"/>
            </a:endParaRPr>
          </a:p>
        </p:txBody>
      </p:sp>
      <p:pic>
        <p:nvPicPr>
          <p:cNvPr id="90" name="Imagen 89" descr="Un hombre en frente de un pared de ladrillo&#10;&#10;El contenido generado por IA puede ser incorrecto.">
            <a:extLst>
              <a:ext uri="{FF2B5EF4-FFF2-40B4-BE49-F238E27FC236}">
                <a16:creationId xmlns:a16="http://schemas.microsoft.com/office/drawing/2014/main" id="{B154C7EB-951A-4670-9E68-C347BAF1E91E}"/>
              </a:ext>
            </a:extLst>
          </p:cNvPr>
          <p:cNvPicPr>
            <a:picLocks noChangeAspect="1"/>
          </p:cNvPicPr>
          <p:nvPr/>
        </p:nvPicPr>
        <p:blipFill>
          <a:blip r:embed="rId5"/>
          <a:srcRect l="8566" r="52504"/>
          <a:stretch>
            <a:fillRect/>
          </a:stretch>
        </p:blipFill>
        <p:spPr>
          <a:xfrm>
            <a:off x="10820400" y="0"/>
            <a:ext cx="5720665" cy="9975410"/>
          </a:xfrm>
          <a:prstGeom prst="rect">
            <a:avLst/>
          </a:prstGeom>
        </p:spPr>
      </p:pic>
      <p:sp>
        <p:nvSpPr>
          <p:cNvPr id="92" name="CuadroTexto 91">
            <a:extLst>
              <a:ext uri="{FF2B5EF4-FFF2-40B4-BE49-F238E27FC236}">
                <a16:creationId xmlns:a16="http://schemas.microsoft.com/office/drawing/2014/main" id="{7A95B086-7E96-4907-50AA-0714F886BEAB}"/>
              </a:ext>
            </a:extLst>
          </p:cNvPr>
          <p:cNvSpPr txBox="1"/>
          <p:nvPr/>
        </p:nvSpPr>
        <p:spPr>
          <a:xfrm>
            <a:off x="1717983" y="5343558"/>
            <a:ext cx="2070032" cy="579646"/>
          </a:xfrm>
          <a:prstGeom prst="rect">
            <a:avLst/>
          </a:prstGeom>
          <a:noFill/>
        </p:spPr>
        <p:txBody>
          <a:bodyPr wrap="square">
            <a:spAutoFit/>
          </a:bodyPr>
          <a:lstStyle/>
          <a:p>
            <a:pPr algn="ctr">
              <a:lnSpc>
                <a:spcPts val="1933"/>
              </a:lnSpc>
            </a:pPr>
            <a:r>
              <a:rPr lang="en-US" sz="1666" b="1" dirty="0" err="1">
                <a:solidFill>
                  <a:srgbClr val="FFFFFF"/>
                </a:solidFill>
                <a:latin typeface="Verdana" panose="020B0604030504040204" pitchFamily="34" charset="0"/>
                <a:ea typeface="Verdana" panose="020B0604030504040204" pitchFamily="34" charset="0"/>
                <a:cs typeface="Nunito Bold"/>
                <a:sym typeface="Nunito Bold"/>
              </a:rPr>
              <a:t>Creación</a:t>
            </a:r>
            <a:r>
              <a:rPr lang="en-US" sz="1666" b="1" dirty="0">
                <a:solidFill>
                  <a:srgbClr val="FFFFFF"/>
                </a:solidFill>
                <a:latin typeface="Verdana" panose="020B0604030504040204" pitchFamily="34" charset="0"/>
                <a:ea typeface="Verdana" panose="020B0604030504040204" pitchFamily="34" charset="0"/>
                <a:cs typeface="Nunito Bold"/>
                <a:sym typeface="Nunito Bold"/>
              </a:rPr>
              <a:t> y </a:t>
            </a:r>
            <a:r>
              <a:rPr lang="en-US" sz="1666" b="1" dirty="0" err="1">
                <a:solidFill>
                  <a:srgbClr val="FFFFFF"/>
                </a:solidFill>
                <a:latin typeface="Verdana" panose="020B0604030504040204" pitchFamily="34" charset="0"/>
                <a:ea typeface="Verdana" panose="020B0604030504040204" pitchFamily="34" charset="0"/>
                <a:cs typeface="Nunito Bold"/>
                <a:sym typeface="Nunito Bold"/>
              </a:rPr>
              <a:t>administración</a:t>
            </a:r>
            <a:endParaRPr lang="en-US" sz="1666" b="1" dirty="0">
              <a:solidFill>
                <a:srgbClr val="FFFFFF"/>
              </a:solidFill>
              <a:latin typeface="Verdana" panose="020B0604030504040204" pitchFamily="34" charset="0"/>
              <a:ea typeface="Verdana" panose="020B0604030504040204" pitchFamily="34" charset="0"/>
              <a:cs typeface="Nunito Bold"/>
              <a:sym typeface="Nunito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F0751-0635-6CA0-FA08-D5B2BA786E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F6E1ABE-1AA1-6875-3084-6C7817C025AC}"/>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27B9BDD1-6F62-2E24-2B43-586B02750F7E}"/>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6FC3F35D-3E8C-F629-8C31-3B402B128BD3}"/>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8B7CA218-1019-B91F-720A-31CB8353B06A}"/>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8AA586C3-5ECE-89DC-ECC5-ACD5433CC97D}"/>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5E57ECB0-F164-1733-D09E-4E27048145DB}"/>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D1C80392-9A80-32AB-D1BD-B2E07E55DB87}"/>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8231CF68-CDE5-0D50-D38D-D18BFDFB0BA7}"/>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A98E478A-3D01-8AC3-9CD4-E5582BB93A9D}"/>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D0265174-B297-EC86-D320-47CA8C3418C6}"/>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FEC93F2A-0893-D6E7-01FE-B9DAAC95961A}"/>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0D0E7568-D7C5-5609-485A-7D1126D921A5}"/>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EF1A37CF-75B4-0486-D222-0B90B307A9F4}"/>
              </a:ext>
            </a:extLst>
          </p:cNvPr>
          <p:cNvSpPr/>
          <p:nvPr/>
        </p:nvSpPr>
        <p:spPr>
          <a:xfrm>
            <a:off x="16744197"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E22ECA0D-7E86-2C14-7554-59D965DE39BF}"/>
              </a:ext>
            </a:extLst>
          </p:cNvPr>
          <p:cNvSpPr txBox="1"/>
          <p:nvPr/>
        </p:nvSpPr>
        <p:spPr>
          <a:xfrm>
            <a:off x="875551" y="677978"/>
            <a:ext cx="12535649"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Registro Único de Mujeres Buscadoras (RUMB)</a:t>
            </a:r>
          </a:p>
        </p:txBody>
      </p:sp>
      <p:sp>
        <p:nvSpPr>
          <p:cNvPr id="18" name="CuadroTexto 17">
            <a:extLst>
              <a:ext uri="{FF2B5EF4-FFF2-40B4-BE49-F238E27FC236}">
                <a16:creationId xmlns:a16="http://schemas.microsoft.com/office/drawing/2014/main" id="{61BE8AB1-02C3-44E0-5611-AED8A54C25FC}"/>
              </a:ext>
            </a:extLst>
          </p:cNvPr>
          <p:cNvSpPr txBox="1"/>
          <p:nvPr/>
        </p:nvSpPr>
        <p:spPr>
          <a:xfrm>
            <a:off x="858491" y="2454176"/>
            <a:ext cx="7582649" cy="369332"/>
          </a:xfrm>
          <a:prstGeom prst="rect">
            <a:avLst/>
          </a:prstGeom>
          <a:noFill/>
        </p:spPr>
        <p:txBody>
          <a:bodyPr wrap="square">
            <a:spAutoFit/>
          </a:bodyPr>
          <a:lstStyle/>
          <a:p>
            <a:r>
              <a:rPr lang="es-ES" b="1"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(art. 19, Ley 2364/24; Sección 2, Decreto 063/26)</a:t>
            </a:r>
            <a:endParaRPr lang="es-CO" dirty="0">
              <a:latin typeface="Verdana" panose="020B0604030504040204" pitchFamily="34" charset="0"/>
              <a:ea typeface="Verdana" panose="020B0604030504040204" pitchFamily="34" charset="0"/>
            </a:endParaRPr>
          </a:p>
        </p:txBody>
      </p:sp>
      <p:sp>
        <p:nvSpPr>
          <p:cNvPr id="20" name="TextBox 13">
            <a:extLst>
              <a:ext uri="{FF2B5EF4-FFF2-40B4-BE49-F238E27FC236}">
                <a16:creationId xmlns:a16="http://schemas.microsoft.com/office/drawing/2014/main" id="{489BC201-3814-F52E-BC1B-FFB186CE59DF}"/>
              </a:ext>
            </a:extLst>
          </p:cNvPr>
          <p:cNvSpPr txBox="1"/>
          <p:nvPr/>
        </p:nvSpPr>
        <p:spPr>
          <a:xfrm>
            <a:off x="1524000" y="3780115"/>
            <a:ext cx="9372600" cy="4616648"/>
          </a:xfrm>
          <a:prstGeom prst="rect">
            <a:avLst/>
          </a:prstGeom>
        </p:spPr>
        <p:txBody>
          <a:bodyPr wrap="square" lIns="0" tIns="0" rIns="0" bIns="0" rtlCol="0" anchor="t">
            <a:spAutoFit/>
          </a:bodyPr>
          <a:lstStyle/>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Tiene como objetivo </a:t>
            </a:r>
            <a:r>
              <a:rPr lang="es-ES" sz="2000" u="sng"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acreditar</a:t>
            </a:r>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 la condición de mujer buscadora para acceder a las medidas y derechos que establece la Ley.</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Su inscripción es voluntaria y confidencial.</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Permite al Estado identificar a las mujeres que están involucradas en la búsqueda, para garantizarles atención integral.</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Facilitará el acceso a medidas especiales de protección, acompañamiento psicosocial, formación, entre otras.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Introduce una noción de quiénes son las mujeres buscadoras.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Hay un término de diez meses para su puesta en marcha (26 de noviembre de 2026).</a:t>
            </a:r>
          </a:p>
        </p:txBody>
      </p:sp>
      <p:sp>
        <p:nvSpPr>
          <p:cNvPr id="22" name="Freeform 3">
            <a:extLst>
              <a:ext uri="{FF2B5EF4-FFF2-40B4-BE49-F238E27FC236}">
                <a16:creationId xmlns:a16="http://schemas.microsoft.com/office/drawing/2014/main" id="{FB5DE930-61CC-2525-F9D4-B858B13DA9BF}"/>
              </a:ext>
            </a:extLst>
          </p:cNvPr>
          <p:cNvSpPr/>
          <p:nvPr/>
        </p:nvSpPr>
        <p:spPr>
          <a:xfrm>
            <a:off x="1068247" y="392430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4" name="Freeform 3">
            <a:extLst>
              <a:ext uri="{FF2B5EF4-FFF2-40B4-BE49-F238E27FC236}">
                <a16:creationId xmlns:a16="http://schemas.microsoft.com/office/drawing/2014/main" id="{DD9E4F0F-00A4-0CF8-49D3-68ACD051F6DB}"/>
              </a:ext>
            </a:extLst>
          </p:cNvPr>
          <p:cNvSpPr/>
          <p:nvPr/>
        </p:nvSpPr>
        <p:spPr>
          <a:xfrm>
            <a:off x="1068246" y="481661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6" name="Freeform 3">
            <a:extLst>
              <a:ext uri="{FF2B5EF4-FFF2-40B4-BE49-F238E27FC236}">
                <a16:creationId xmlns:a16="http://schemas.microsoft.com/office/drawing/2014/main" id="{C81F1BB7-FB05-3B8F-69E4-F77248FB7315}"/>
              </a:ext>
            </a:extLst>
          </p:cNvPr>
          <p:cNvSpPr/>
          <p:nvPr/>
        </p:nvSpPr>
        <p:spPr>
          <a:xfrm>
            <a:off x="1060588" y="542621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8" name="Freeform 3">
            <a:extLst>
              <a:ext uri="{FF2B5EF4-FFF2-40B4-BE49-F238E27FC236}">
                <a16:creationId xmlns:a16="http://schemas.microsoft.com/office/drawing/2014/main" id="{B8BC97CE-86CC-8C4F-002C-E2FA68B0A032}"/>
              </a:ext>
            </a:extLst>
          </p:cNvPr>
          <p:cNvSpPr/>
          <p:nvPr/>
        </p:nvSpPr>
        <p:spPr>
          <a:xfrm>
            <a:off x="1060587" y="634061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30" name="Freeform 3">
            <a:extLst>
              <a:ext uri="{FF2B5EF4-FFF2-40B4-BE49-F238E27FC236}">
                <a16:creationId xmlns:a16="http://schemas.microsoft.com/office/drawing/2014/main" id="{C09C10D5-5664-E3DE-D8CC-24C9303FAAD2}"/>
              </a:ext>
            </a:extLst>
          </p:cNvPr>
          <p:cNvSpPr/>
          <p:nvPr/>
        </p:nvSpPr>
        <p:spPr>
          <a:xfrm>
            <a:off x="1068246" y="725501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32" name="Freeform 3">
            <a:extLst>
              <a:ext uri="{FF2B5EF4-FFF2-40B4-BE49-F238E27FC236}">
                <a16:creationId xmlns:a16="http://schemas.microsoft.com/office/drawing/2014/main" id="{EF32DA8B-1F89-DF03-AB4D-00E5946A9AC9}"/>
              </a:ext>
            </a:extLst>
          </p:cNvPr>
          <p:cNvSpPr/>
          <p:nvPr/>
        </p:nvSpPr>
        <p:spPr>
          <a:xfrm>
            <a:off x="1074342" y="7886700"/>
            <a:ext cx="394578" cy="98290"/>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39" name="Freeform 8">
            <a:extLst>
              <a:ext uri="{FF2B5EF4-FFF2-40B4-BE49-F238E27FC236}">
                <a16:creationId xmlns:a16="http://schemas.microsoft.com/office/drawing/2014/main" id="{C4AF7C08-6DCA-ADDD-61A9-672BE20E4EC4}"/>
              </a:ext>
            </a:extLst>
          </p:cNvPr>
          <p:cNvSpPr/>
          <p:nvPr/>
        </p:nvSpPr>
        <p:spPr>
          <a:xfrm>
            <a:off x="11858830" y="-38100"/>
            <a:ext cx="4817135" cy="10013510"/>
          </a:xfrm>
          <a:custGeom>
            <a:avLst/>
            <a:gdLst/>
            <a:ahLst/>
            <a:cxnLst/>
            <a:rect l="l" t="t" r="r" b="b"/>
            <a:pathLst>
              <a:path w="6643351" h="10287000">
                <a:moveTo>
                  <a:pt x="0" y="0"/>
                </a:moveTo>
                <a:lnTo>
                  <a:pt x="6643351" y="0"/>
                </a:lnTo>
                <a:lnTo>
                  <a:pt x="6643351" y="10287000"/>
                </a:lnTo>
                <a:lnTo>
                  <a:pt x="0" y="10287000"/>
                </a:lnTo>
                <a:lnTo>
                  <a:pt x="0" y="0"/>
                </a:lnTo>
                <a:close/>
              </a:path>
            </a:pathLst>
          </a:custGeom>
          <a:blipFill>
            <a:blip r:embed="rId5"/>
            <a:stretch>
              <a:fillRect l="-84043" r="-95010"/>
            </a:stretch>
          </a:blipFill>
        </p:spPr>
        <p:txBody>
          <a:bodyPr/>
          <a:lstStyle/>
          <a:p>
            <a:endParaRPr lang="en-US" sz="1200"/>
          </a:p>
        </p:txBody>
      </p:sp>
    </p:spTree>
    <p:extLst>
      <p:ext uri="{BB962C8B-B14F-4D97-AF65-F5344CB8AC3E}">
        <p14:creationId xmlns:p14="http://schemas.microsoft.com/office/powerpoint/2010/main" val="1071028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8B85-FFAC-D8AC-89E5-05B3206F712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4A91AF0-7AA9-CCC3-94DE-1D52443E6B80}"/>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A6780032-BC4D-2DBA-A6B3-97B3990F0C45}"/>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8D59E7EC-3873-94BE-9B46-09F4C78B7B63}"/>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0CAEEDEF-2F3C-BAD6-D8A6-275443D45B2A}"/>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657D7B0E-F4CB-F930-1A2C-50FF5D0A359D}"/>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140DCE1D-9376-8212-0A9F-699C36B13291}"/>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C8CE5719-1BF9-0798-7BFF-8F7E7C8E33D8}"/>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D8C45ECD-52BA-7EA8-B6A5-0EEBE0F4C996}"/>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02B9F186-3D36-F870-04B1-AE9D3F2F3616}"/>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2178D382-413F-8986-EDD7-633D077474B9}"/>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879C0D5A-9B22-49B2-4734-9601A82F0EBF}"/>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F130CB43-931A-8C4D-EB2E-C5D73324EFCB}"/>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161A5900-47D7-6634-22A2-62B5CFA39117}"/>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64CA9141-1547-6DD5-DB03-677BFC285AE5}"/>
              </a:ext>
            </a:extLst>
          </p:cNvPr>
          <p:cNvSpPr txBox="1"/>
          <p:nvPr/>
        </p:nvSpPr>
        <p:spPr>
          <a:xfrm>
            <a:off x="875551" y="677978"/>
            <a:ext cx="15915308"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Contenido mínimo del RUMB</a:t>
            </a:r>
          </a:p>
        </p:txBody>
      </p:sp>
      <p:sp>
        <p:nvSpPr>
          <p:cNvPr id="18" name="CuadroTexto 17">
            <a:extLst>
              <a:ext uri="{FF2B5EF4-FFF2-40B4-BE49-F238E27FC236}">
                <a16:creationId xmlns:a16="http://schemas.microsoft.com/office/drawing/2014/main" id="{0CE5D80A-77F4-2FC1-5A43-AA4492538DA1}"/>
              </a:ext>
            </a:extLst>
          </p:cNvPr>
          <p:cNvSpPr txBox="1"/>
          <p:nvPr/>
        </p:nvSpPr>
        <p:spPr>
          <a:xfrm>
            <a:off x="685800" y="3350707"/>
            <a:ext cx="16230600" cy="5909310"/>
          </a:xfrm>
          <a:prstGeom prst="rect">
            <a:avLst/>
          </a:prstGeom>
          <a:noFill/>
        </p:spPr>
        <p:txBody>
          <a:bodyPr wrap="square">
            <a:spAutoFit/>
          </a:bodyPr>
          <a:lstStyle/>
          <a:p>
            <a:pPr algn="just">
              <a:buNone/>
            </a:pPr>
            <a:endParaRPr lang="es-CO" b="0" i="0" dirty="0">
              <a:solidFill>
                <a:srgbClr val="000000"/>
              </a:solidFill>
              <a:effectLst/>
              <a:latin typeface="Verdana" panose="020B0604030504040204" pitchFamily="34" charset="0"/>
              <a:ea typeface="Verdana" panose="020B0604030504040204" pitchFamily="34" charset="0"/>
            </a:endParaRP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“1. Datos de </a:t>
            </a:r>
            <a:r>
              <a:rPr lang="es-CO" b="1" dirty="0">
                <a:solidFill>
                  <a:schemeClr val="accent1">
                    <a:lumMod val="75000"/>
                  </a:schemeClr>
                </a:solidFill>
                <a:latin typeface="Verdana" panose="020B0604030504040204" pitchFamily="34" charset="0"/>
                <a:ea typeface="Verdana" panose="020B0604030504040204" pitchFamily="34" charset="0"/>
              </a:rPr>
              <a:t>identificación y caracterización de la mujer buscadora </a:t>
            </a:r>
            <a:r>
              <a:rPr lang="es-CO" dirty="0">
                <a:solidFill>
                  <a:schemeClr val="accent1">
                    <a:lumMod val="75000"/>
                  </a:schemeClr>
                </a:solidFill>
                <a:latin typeface="Verdana" panose="020B0604030504040204" pitchFamily="34" charset="0"/>
                <a:ea typeface="Verdana" panose="020B0604030504040204" pitchFamily="34" charset="0"/>
              </a:rPr>
              <a:t>(desde los enfoques diferenciales, y de ser el caso, se reconozca el uso de nombres identitarios y/u orientación sexual). </a:t>
            </a:r>
          </a:p>
          <a:p>
            <a:pPr algn="just">
              <a:buNone/>
            </a:pPr>
            <a:endParaRPr lang="es-CO" dirty="0">
              <a:solidFill>
                <a:schemeClr val="accent1">
                  <a:lumMod val="75000"/>
                </a:schemeClr>
              </a:solidFill>
              <a:latin typeface="Verdana" panose="020B0604030504040204" pitchFamily="34" charset="0"/>
              <a:ea typeface="Verdana" panose="020B0604030504040204" pitchFamily="34" charset="0"/>
            </a:endParaRP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2. Datos de </a:t>
            </a:r>
            <a:r>
              <a:rPr lang="es-CO" b="1" dirty="0">
                <a:solidFill>
                  <a:schemeClr val="accent1">
                    <a:lumMod val="75000"/>
                  </a:schemeClr>
                </a:solidFill>
                <a:latin typeface="Verdana" panose="020B0604030504040204" pitchFamily="34" charset="0"/>
                <a:ea typeface="Verdana" panose="020B0604030504040204" pitchFamily="34" charset="0"/>
              </a:rPr>
              <a:t>identificación de la o las personas desaparecidas </a:t>
            </a:r>
            <a:r>
              <a:rPr lang="es-CO" dirty="0">
                <a:solidFill>
                  <a:schemeClr val="accent1">
                    <a:lumMod val="75000"/>
                  </a:schemeClr>
                </a:solidFill>
                <a:latin typeface="Verdana" panose="020B0604030504040204" pitchFamily="34" charset="0"/>
                <a:ea typeface="Verdana" panose="020B0604030504040204" pitchFamily="34" charset="0"/>
              </a:rPr>
              <a:t>(desde los enfoques diferenciales, y de ser el caso, se reconozca el uso de nombres identitarios). </a:t>
            </a:r>
          </a:p>
          <a:p>
            <a:pPr algn="just">
              <a:buNone/>
            </a:pPr>
            <a:endParaRPr lang="es-CO" dirty="0">
              <a:solidFill>
                <a:schemeClr val="accent1">
                  <a:lumMod val="75000"/>
                </a:schemeClr>
              </a:solidFill>
              <a:latin typeface="Verdana" panose="020B0604030504040204" pitchFamily="34" charset="0"/>
              <a:ea typeface="Verdana" panose="020B0604030504040204" pitchFamily="34" charset="0"/>
            </a:endParaRP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3. </a:t>
            </a:r>
            <a:r>
              <a:rPr lang="es-CO" b="1" dirty="0">
                <a:solidFill>
                  <a:schemeClr val="accent1">
                    <a:lumMod val="75000"/>
                  </a:schemeClr>
                </a:solidFill>
                <a:latin typeface="Verdana" panose="020B0604030504040204" pitchFamily="34" charset="0"/>
                <a:ea typeface="Verdana" panose="020B0604030504040204" pitchFamily="34" charset="0"/>
              </a:rPr>
              <a:t>Datos de contacto </a:t>
            </a:r>
            <a:r>
              <a:rPr lang="es-CO" dirty="0">
                <a:solidFill>
                  <a:schemeClr val="accent1">
                    <a:lumMod val="75000"/>
                  </a:schemeClr>
                </a:solidFill>
                <a:latin typeface="Verdana" panose="020B0604030504040204" pitchFamily="34" charset="0"/>
                <a:ea typeface="Verdana" panose="020B0604030504040204" pitchFamily="34" charset="0"/>
              </a:rPr>
              <a:t>de la mujer buscadora. </a:t>
            </a: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  </a:t>
            </a: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4. Las </a:t>
            </a:r>
            <a:r>
              <a:rPr lang="es-CO" b="1" dirty="0">
                <a:solidFill>
                  <a:schemeClr val="accent1">
                    <a:lumMod val="75000"/>
                  </a:schemeClr>
                </a:solidFill>
                <a:latin typeface="Verdana" panose="020B0604030504040204" pitchFamily="34" charset="0"/>
                <a:ea typeface="Verdana" panose="020B0604030504040204" pitchFamily="34" charset="0"/>
              </a:rPr>
              <a:t>labores de búsqueda </a:t>
            </a:r>
            <a:r>
              <a:rPr lang="es-CO" dirty="0">
                <a:solidFill>
                  <a:schemeClr val="accent1">
                    <a:lumMod val="75000"/>
                  </a:schemeClr>
                </a:solidFill>
                <a:latin typeface="Verdana" panose="020B0604030504040204" pitchFamily="34" charset="0"/>
                <a:ea typeface="Verdana" panose="020B0604030504040204" pitchFamily="34" charset="0"/>
              </a:rPr>
              <a:t>que ha realizado. </a:t>
            </a:r>
          </a:p>
          <a:p>
            <a:pPr algn="just">
              <a:buNone/>
            </a:pPr>
            <a:endParaRPr lang="es-CO" dirty="0">
              <a:solidFill>
                <a:schemeClr val="accent1">
                  <a:lumMod val="75000"/>
                </a:schemeClr>
              </a:solidFill>
              <a:latin typeface="Verdana" panose="020B0604030504040204" pitchFamily="34" charset="0"/>
              <a:ea typeface="Verdana" panose="020B0604030504040204" pitchFamily="34" charset="0"/>
            </a:endParaRP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5. </a:t>
            </a:r>
            <a:r>
              <a:rPr lang="es-CO" b="1" dirty="0">
                <a:solidFill>
                  <a:schemeClr val="accent1">
                    <a:lumMod val="75000"/>
                  </a:schemeClr>
                </a:solidFill>
                <a:latin typeface="Verdana" panose="020B0604030504040204" pitchFamily="34" charset="0"/>
                <a:ea typeface="Verdana" panose="020B0604030504040204" pitchFamily="34" charset="0"/>
              </a:rPr>
              <a:t>Violencias de derechos sobrevinientes </a:t>
            </a:r>
            <a:r>
              <a:rPr lang="es-CO" dirty="0">
                <a:solidFill>
                  <a:schemeClr val="accent1">
                    <a:lumMod val="75000"/>
                  </a:schemeClr>
                </a:solidFill>
                <a:latin typeface="Verdana" panose="020B0604030504040204" pitchFamily="34" charset="0"/>
                <a:ea typeface="Verdana" panose="020B0604030504040204" pitchFamily="34" charset="0"/>
              </a:rPr>
              <a:t>en el marco de las labores de búsqueda, </a:t>
            </a:r>
            <a:r>
              <a:rPr lang="es-CO" b="1" dirty="0">
                <a:solidFill>
                  <a:schemeClr val="accent1">
                    <a:lumMod val="75000"/>
                  </a:schemeClr>
                </a:solidFill>
                <a:latin typeface="Verdana" panose="020B0604030504040204" pitchFamily="34" charset="0"/>
                <a:ea typeface="Verdana" panose="020B0604030504040204" pitchFamily="34" charset="0"/>
              </a:rPr>
              <a:t>afectaciones diferenciadas </a:t>
            </a:r>
            <a:r>
              <a:rPr lang="es-CO" dirty="0">
                <a:solidFill>
                  <a:schemeClr val="accent1">
                    <a:lumMod val="75000"/>
                  </a:schemeClr>
                </a:solidFill>
                <a:latin typeface="Verdana" panose="020B0604030504040204" pitchFamily="34" charset="0"/>
                <a:ea typeface="Verdana" panose="020B0604030504040204" pitchFamily="34" charset="0"/>
              </a:rPr>
              <a:t>–incluyendo daños culturales– y aquellas basadas en el género o por prejuicio, al igual que los riesgos existentes a la hora de la acreditación. </a:t>
            </a:r>
          </a:p>
          <a:p>
            <a:pPr algn="just">
              <a:buNone/>
            </a:pPr>
            <a:endParaRPr lang="es-CO" dirty="0">
              <a:solidFill>
                <a:schemeClr val="accent1">
                  <a:lumMod val="75000"/>
                </a:schemeClr>
              </a:solidFill>
              <a:latin typeface="Verdana" panose="020B0604030504040204" pitchFamily="34" charset="0"/>
              <a:ea typeface="Verdana" panose="020B0604030504040204" pitchFamily="34" charset="0"/>
            </a:endParaRP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6. </a:t>
            </a:r>
            <a:r>
              <a:rPr lang="es-CO" b="1" dirty="0">
                <a:solidFill>
                  <a:schemeClr val="accent1">
                    <a:lumMod val="75000"/>
                  </a:schemeClr>
                </a:solidFill>
                <a:latin typeface="Verdana" panose="020B0604030504040204" pitchFamily="34" charset="0"/>
                <a:ea typeface="Verdana" panose="020B0604030504040204" pitchFamily="34" charset="0"/>
              </a:rPr>
              <a:t>Domicilio, contexto urbano o rural, y la actividad productiva o económica </a:t>
            </a:r>
            <a:r>
              <a:rPr lang="es-CO" dirty="0">
                <a:solidFill>
                  <a:schemeClr val="accent1">
                    <a:lumMod val="75000"/>
                  </a:schemeClr>
                </a:solidFill>
                <a:latin typeface="Verdana" panose="020B0604030504040204" pitchFamily="34" charset="0"/>
                <a:ea typeface="Verdana" panose="020B0604030504040204" pitchFamily="34" charset="0"/>
              </a:rPr>
              <a:t>que desarrolla incluidas aquellas relacionadas con economías del cuidado. </a:t>
            </a: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  </a:t>
            </a:r>
          </a:p>
          <a:p>
            <a:pPr algn="just">
              <a:buNone/>
            </a:pPr>
            <a:r>
              <a:rPr lang="es-CO" dirty="0">
                <a:solidFill>
                  <a:schemeClr val="accent1">
                    <a:lumMod val="75000"/>
                  </a:schemeClr>
                </a:solidFill>
                <a:latin typeface="Verdana" panose="020B0604030504040204" pitchFamily="34" charset="0"/>
                <a:ea typeface="Verdana" panose="020B0604030504040204" pitchFamily="34" charset="0"/>
              </a:rPr>
              <a:t>7. Información sobre </a:t>
            </a:r>
            <a:r>
              <a:rPr lang="es-CO" b="1" dirty="0">
                <a:solidFill>
                  <a:schemeClr val="accent1">
                    <a:lumMod val="75000"/>
                  </a:schemeClr>
                </a:solidFill>
                <a:latin typeface="Verdana" panose="020B0604030504040204" pitchFamily="34" charset="0"/>
                <a:ea typeface="Verdana" panose="020B0604030504040204" pitchFamily="34" charset="0"/>
              </a:rPr>
              <a:t>afectaciones</a:t>
            </a:r>
            <a:r>
              <a:rPr lang="es-CO" dirty="0">
                <a:solidFill>
                  <a:schemeClr val="accent1">
                    <a:lumMod val="75000"/>
                  </a:schemeClr>
                </a:solidFill>
                <a:latin typeface="Verdana" panose="020B0604030504040204" pitchFamily="34" charset="0"/>
                <a:ea typeface="Verdana" panose="020B0604030504040204" pitchFamily="34" charset="0"/>
              </a:rPr>
              <a:t> a la salud física, reproductiva, emocional, mental, económica y al buen nombre de la mujer buscadora en el marco de las labores de búsqueda, incluyendo las violencias sufridas, los impactos diferenciados y los riesgos psicosociales asociados. Esta información podrá ser actualizada por las entidades competentes, conforme a los reportes institucionales y a los mecanismos de seguimiento y acompañamiento establecidos”. </a:t>
            </a:r>
          </a:p>
        </p:txBody>
      </p:sp>
      <p:sp>
        <p:nvSpPr>
          <p:cNvPr id="20" name="CuadroTexto 19">
            <a:extLst>
              <a:ext uri="{FF2B5EF4-FFF2-40B4-BE49-F238E27FC236}">
                <a16:creationId xmlns:a16="http://schemas.microsoft.com/office/drawing/2014/main" id="{BFCD8004-ADE6-DFB3-B7D5-AB00929AD3E0}"/>
              </a:ext>
            </a:extLst>
          </p:cNvPr>
          <p:cNvSpPr txBox="1"/>
          <p:nvPr/>
        </p:nvSpPr>
        <p:spPr>
          <a:xfrm>
            <a:off x="871002" y="2095500"/>
            <a:ext cx="7582649" cy="369332"/>
          </a:xfrm>
          <a:prstGeom prst="rect">
            <a:avLst/>
          </a:prstGeom>
          <a:noFill/>
        </p:spPr>
        <p:txBody>
          <a:bodyPr wrap="square">
            <a:spAutoFit/>
          </a:bodyPr>
          <a:lstStyle/>
          <a:p>
            <a:r>
              <a:rPr lang="es-ES" b="1"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(artículo 2.2.5.10.2.5 , Decreto 063/26)</a:t>
            </a:r>
            <a:endParaRPr lang="es-CO"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232296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939C4-84AC-6958-BDB0-801F3EE66E8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763C3F8-0B54-4F04-9ED8-C5E2965560B8}"/>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54D93598-6E51-3FE9-1FC4-76E30B2BD6FE}"/>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D572EC00-C7E0-931B-0DD1-ACA951FF3899}"/>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E6211342-4A84-9F13-E693-AF691E10A184}"/>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47C645BB-35F9-0677-266C-DB58996CBBAA}"/>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E6BF7AE2-7E25-1E75-55B0-6D7C2F6340FE}"/>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B4451C76-E82C-9B38-0824-84B8D8B56954}"/>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AA3F862F-5DF8-FF92-9EA3-40A2E2FE0BD6}"/>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EF021C28-D758-356A-0E3F-F2D224C030C2}"/>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C0378FB8-5AF3-798A-66AD-1499757BB9AE}"/>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C2A4EED3-2BEF-E732-B8A3-9948AD01B9DE}"/>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0312DE1E-E73B-D590-7379-F02484BA12AE}"/>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16119896-8C19-9185-EB4E-B696D0B22B95}"/>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75A46249-0E69-3CB4-0640-EF601C781430}"/>
              </a:ext>
            </a:extLst>
          </p:cNvPr>
          <p:cNvSpPr txBox="1"/>
          <p:nvPr/>
        </p:nvSpPr>
        <p:spPr>
          <a:xfrm>
            <a:off x="875551" y="677978"/>
            <a:ext cx="10249649"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Componentes del instrumento de acreditación</a:t>
            </a:r>
          </a:p>
        </p:txBody>
      </p:sp>
      <p:graphicFrame>
        <p:nvGraphicFramePr>
          <p:cNvPr id="16" name="Diagrama 15">
            <a:extLst>
              <a:ext uri="{FF2B5EF4-FFF2-40B4-BE49-F238E27FC236}">
                <a16:creationId xmlns:a16="http://schemas.microsoft.com/office/drawing/2014/main" id="{631B8660-2C45-DE9F-73B8-CCC7A158A704}"/>
              </a:ext>
            </a:extLst>
          </p:cNvPr>
          <p:cNvGraphicFramePr/>
          <p:nvPr>
            <p:extLst>
              <p:ext uri="{D42A27DB-BD31-4B8C-83A1-F6EECF244321}">
                <p14:modId xmlns:p14="http://schemas.microsoft.com/office/powerpoint/2010/main" val="743810707"/>
              </p:ext>
            </p:extLst>
          </p:nvPr>
        </p:nvGraphicFramePr>
        <p:xfrm>
          <a:off x="875551" y="3514661"/>
          <a:ext cx="8839200" cy="43054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3" name="Imagen 22">
            <a:extLst>
              <a:ext uri="{FF2B5EF4-FFF2-40B4-BE49-F238E27FC236}">
                <a16:creationId xmlns:a16="http://schemas.microsoft.com/office/drawing/2014/main" id="{7789F24E-DBF4-BF04-DAAC-C2B9D8215D01}"/>
              </a:ext>
            </a:extLst>
          </p:cNvPr>
          <p:cNvPicPr>
            <a:picLocks noChangeAspect="1"/>
          </p:cNvPicPr>
          <p:nvPr/>
        </p:nvPicPr>
        <p:blipFill>
          <a:blip r:embed="rId9"/>
          <a:srcRect l="39367" t="-1272" r="26772" b="1272"/>
          <a:stretch>
            <a:fillRect/>
          </a:stretch>
        </p:blipFill>
        <p:spPr>
          <a:xfrm>
            <a:off x="11658600" y="-145610"/>
            <a:ext cx="4878636" cy="10089710"/>
          </a:xfrm>
          <a:prstGeom prst="rect">
            <a:avLst/>
          </a:prstGeom>
        </p:spPr>
      </p:pic>
    </p:spTree>
    <p:extLst>
      <p:ext uri="{BB962C8B-B14F-4D97-AF65-F5344CB8AC3E}">
        <p14:creationId xmlns:p14="http://schemas.microsoft.com/office/powerpoint/2010/main" val="3675029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04F7E-4C30-74DF-A0AE-A3AC117E16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623191-F99B-20B7-3482-7BE1F2665F6D}"/>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384CD5FB-66E0-CCD3-1713-C368B72D0ED5}"/>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3FA1780D-30B1-5C21-AAC5-E19496D3FDBA}"/>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E3F4666B-72CB-9BE1-FEE5-A02CA9B55041}"/>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3DA8F587-1970-D686-F6CD-8116E861049E}"/>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059C6875-FBFC-B20E-F7D6-B8BA59EBDCF9}"/>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1E112F0D-C722-DF0C-8C52-750BC739995C}"/>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8B88BF59-5C83-D5C7-E6A1-6FFCE5E96FF8}"/>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F3B090C4-8FB7-5050-6FEF-02DFB1B36A74}"/>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F5D94CE4-5469-4615-A01C-2C36C47D9774}"/>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0D17E195-27AF-1A00-E40B-CADF95CBD962}"/>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8ADB0433-814F-0434-53F6-89EF921F10EF}"/>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6142CB7B-DFF0-E066-8EF1-31C9FDBAAB04}"/>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8C535428-62F6-1867-A81B-9B034D070B2F}"/>
              </a:ext>
            </a:extLst>
          </p:cNvPr>
          <p:cNvSpPr txBox="1"/>
          <p:nvPr/>
        </p:nvSpPr>
        <p:spPr>
          <a:xfrm>
            <a:off x="875551" y="677978"/>
            <a:ext cx="15915308"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Procedimiento de acreditación</a:t>
            </a:r>
          </a:p>
        </p:txBody>
      </p:sp>
      <p:sp>
        <p:nvSpPr>
          <p:cNvPr id="18" name="TextBox 13">
            <a:extLst>
              <a:ext uri="{FF2B5EF4-FFF2-40B4-BE49-F238E27FC236}">
                <a16:creationId xmlns:a16="http://schemas.microsoft.com/office/drawing/2014/main" id="{A664F4A5-FB48-3C1C-9F27-EE9EB450410A}"/>
              </a:ext>
            </a:extLst>
          </p:cNvPr>
          <p:cNvSpPr txBox="1"/>
          <p:nvPr/>
        </p:nvSpPr>
        <p:spPr>
          <a:xfrm>
            <a:off x="1938428" y="3392602"/>
            <a:ext cx="12463372" cy="4062651"/>
          </a:xfrm>
          <a:prstGeom prst="rect">
            <a:avLst/>
          </a:prstGeom>
        </p:spPr>
        <p:txBody>
          <a:bodyPr wrap="square" lIns="0" tIns="0" rIns="0" bIns="0" rtlCol="0" anchor="t">
            <a:spAutoFit/>
          </a:bodyPr>
          <a:lstStyle/>
          <a:p>
            <a:pPr algn="just"/>
            <a:r>
              <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La mujer buscadora debe realizar la solicitud de acreditación ante la Defensoría, las personerías o los consulados de Colombia en el exterior. </a:t>
            </a:r>
          </a:p>
          <a:p>
            <a:pPr algn="just"/>
            <a:endPar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Su procedimiento será similar a la solicitud de inclusión en el RUV: físico y toma en línea; envío a la UARIV para su radicación y estudio.</a:t>
            </a:r>
          </a:p>
          <a:p>
            <a:pPr algn="just"/>
            <a:endPar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La participación de las organizaciones de mujeres en la solicitud será contralada por las oficinas de la Defensoría, las personerías o los consulados.</a:t>
            </a:r>
          </a:p>
          <a:p>
            <a:pPr algn="just"/>
            <a:endPar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4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El instrumento técnico de acreditación ya se socializó con Defensoría, FENALPER,  Cancillería y Procuraduría.</a:t>
            </a:r>
          </a:p>
        </p:txBody>
      </p:sp>
      <p:sp>
        <p:nvSpPr>
          <p:cNvPr id="20" name="CuadroTexto 19">
            <a:extLst>
              <a:ext uri="{FF2B5EF4-FFF2-40B4-BE49-F238E27FC236}">
                <a16:creationId xmlns:a16="http://schemas.microsoft.com/office/drawing/2014/main" id="{9E47AC84-3E17-B3A9-9466-26B1271FDDB5}"/>
              </a:ext>
            </a:extLst>
          </p:cNvPr>
          <p:cNvSpPr txBox="1"/>
          <p:nvPr/>
        </p:nvSpPr>
        <p:spPr>
          <a:xfrm>
            <a:off x="875551" y="2050641"/>
            <a:ext cx="6107553" cy="369332"/>
          </a:xfrm>
          <a:prstGeom prst="rect">
            <a:avLst/>
          </a:prstGeom>
          <a:noFill/>
        </p:spPr>
        <p:txBody>
          <a:bodyPr wrap="square">
            <a:spAutoFit/>
          </a:bodyPr>
          <a:lstStyle/>
          <a:p>
            <a:r>
              <a:rPr lang="es-ES" b="1"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(art. 2.2.5.10.2.7., Decreto 063/26)</a:t>
            </a:r>
            <a:endParaRPr lang="es-CO" b="1" dirty="0">
              <a:latin typeface="Verdana" panose="020B0604030504040204" pitchFamily="34" charset="0"/>
              <a:ea typeface="Verdana" panose="020B0604030504040204" pitchFamily="34" charset="0"/>
            </a:endParaRPr>
          </a:p>
        </p:txBody>
      </p:sp>
      <p:pic>
        <p:nvPicPr>
          <p:cNvPr id="22" name="Gráfico 21" descr="Lista de comprobación con relleno sólido">
            <a:extLst>
              <a:ext uri="{FF2B5EF4-FFF2-40B4-BE49-F238E27FC236}">
                <a16:creationId xmlns:a16="http://schemas.microsoft.com/office/drawing/2014/main" id="{B566749C-AC7C-6B7F-1B1A-319FCE98C1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2742" y="6829241"/>
            <a:ext cx="524059" cy="524059"/>
          </a:xfrm>
          <a:prstGeom prst="rect">
            <a:avLst/>
          </a:prstGeom>
        </p:spPr>
      </p:pic>
      <p:pic>
        <p:nvPicPr>
          <p:cNvPr id="24" name="Gráfico 23" descr="Grupo de mujeres con relleno sólido">
            <a:extLst>
              <a:ext uri="{FF2B5EF4-FFF2-40B4-BE49-F238E27FC236}">
                <a16:creationId xmlns:a16="http://schemas.microsoft.com/office/drawing/2014/main" id="{57638155-7665-CACF-9BBE-9FD65333CBB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8602" y="5686242"/>
            <a:ext cx="524058" cy="524058"/>
          </a:xfrm>
          <a:prstGeom prst="rect">
            <a:avLst/>
          </a:prstGeom>
        </p:spPr>
      </p:pic>
      <p:pic>
        <p:nvPicPr>
          <p:cNvPr id="26" name="Gráfico 25" descr="Sala de juntas con relleno sólido">
            <a:extLst>
              <a:ext uri="{FF2B5EF4-FFF2-40B4-BE49-F238E27FC236}">
                <a16:creationId xmlns:a16="http://schemas.microsoft.com/office/drawing/2014/main" id="{7EEF4C95-55B9-492E-461A-F880E2B002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5719" y="3276436"/>
            <a:ext cx="810298" cy="810298"/>
          </a:xfrm>
          <a:prstGeom prst="rect">
            <a:avLst/>
          </a:prstGeom>
        </p:spPr>
      </p:pic>
      <p:pic>
        <p:nvPicPr>
          <p:cNvPr id="28" name="Gráfico 27" descr="Ordenador con relleno sólido">
            <a:extLst>
              <a:ext uri="{FF2B5EF4-FFF2-40B4-BE49-F238E27FC236}">
                <a16:creationId xmlns:a16="http://schemas.microsoft.com/office/drawing/2014/main" id="{2D8C76DA-9373-85DA-4314-AF096A0143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824" y="4522337"/>
            <a:ext cx="593977" cy="593977"/>
          </a:xfrm>
          <a:prstGeom prst="rect">
            <a:avLst/>
          </a:prstGeom>
        </p:spPr>
      </p:pic>
    </p:spTree>
    <p:extLst>
      <p:ext uri="{BB962C8B-B14F-4D97-AF65-F5344CB8AC3E}">
        <p14:creationId xmlns:p14="http://schemas.microsoft.com/office/powerpoint/2010/main" val="1823930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11E96-A064-A8E1-D63E-330FC7BE966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95D380-D045-FEBD-6A05-03C361B8411D}"/>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B14EEE24-F983-8523-57E7-85FD9A64BB1D}"/>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07B18798-B6C0-6848-8733-E21436949A7F}"/>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B26638F7-73A4-805F-6606-C88EAE2695CD}"/>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803580B2-60C3-31C7-567C-9BC1538CCA87}"/>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CD716D8D-5302-9354-8F61-8716831FBADC}"/>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F0908F6B-154E-23C5-6376-8803176A5A04}"/>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AA0EE5DE-8F0F-FAEF-7F80-A790711632BE}"/>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8FF117F5-C837-BDB0-018A-CCF11BDE29AC}"/>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C21941CA-D3A5-60F7-D713-9763A7CB8AF2}"/>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450E1CB2-18B3-965D-9E43-EDB8BC1A2397}"/>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948240FB-9388-A833-5D77-0D7C685B4183}"/>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4F1879B1-20F9-1C91-559F-55882A7F4D36}"/>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C43918E0-1EAF-7EF7-5EC5-4DC75854D974}"/>
              </a:ext>
            </a:extLst>
          </p:cNvPr>
          <p:cNvSpPr txBox="1"/>
          <p:nvPr/>
        </p:nvSpPr>
        <p:spPr>
          <a:xfrm>
            <a:off x="875551" y="677978"/>
            <a:ext cx="15915308"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Criterios para la acreditación</a:t>
            </a:r>
          </a:p>
        </p:txBody>
      </p:sp>
      <p:sp>
        <p:nvSpPr>
          <p:cNvPr id="18" name="TextBox 13">
            <a:extLst>
              <a:ext uri="{FF2B5EF4-FFF2-40B4-BE49-F238E27FC236}">
                <a16:creationId xmlns:a16="http://schemas.microsoft.com/office/drawing/2014/main" id="{4A572819-7447-FBF6-65DB-202C0EE75ACB}"/>
              </a:ext>
            </a:extLst>
          </p:cNvPr>
          <p:cNvSpPr txBox="1"/>
          <p:nvPr/>
        </p:nvSpPr>
        <p:spPr>
          <a:xfrm>
            <a:off x="1507833" y="3343006"/>
            <a:ext cx="9693567" cy="4001095"/>
          </a:xfrm>
          <a:prstGeom prst="rect">
            <a:avLst/>
          </a:prstGeom>
        </p:spPr>
        <p:txBody>
          <a:bodyPr wrap="square" lIns="0" tIns="0" rIns="0" bIns="0" rtlCol="0" anchor="t">
            <a:spAutoFit/>
          </a:bodyPr>
          <a:lstStyle/>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Ser mujer en sus diversidades.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Ejercer como buscadora: búsqueda sustancial y continua.</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No es necesario que exista una relación consanguínea, civil o social entre la mujer buscadora y la persona desaparecida.</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Buscar o haber buscado a una o más personas desaparecidas.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Los hechos de desaparición debieron ocurrir en el marco territorial definido en el decreto. </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Es necesaria la voluntad expresa de la mujer buscadora.</a:t>
            </a:r>
          </a:p>
        </p:txBody>
      </p:sp>
      <p:sp>
        <p:nvSpPr>
          <p:cNvPr id="20" name="CuadroTexto 19">
            <a:extLst>
              <a:ext uri="{FF2B5EF4-FFF2-40B4-BE49-F238E27FC236}">
                <a16:creationId xmlns:a16="http://schemas.microsoft.com/office/drawing/2014/main" id="{64BBEE85-20E1-A337-0873-EC3A37771C02}"/>
              </a:ext>
            </a:extLst>
          </p:cNvPr>
          <p:cNvSpPr txBox="1"/>
          <p:nvPr/>
        </p:nvSpPr>
        <p:spPr>
          <a:xfrm>
            <a:off x="907396" y="2156982"/>
            <a:ext cx="6644120" cy="369332"/>
          </a:xfrm>
          <a:prstGeom prst="rect">
            <a:avLst/>
          </a:prstGeom>
          <a:noFill/>
        </p:spPr>
        <p:txBody>
          <a:bodyPr wrap="square">
            <a:spAutoFit/>
          </a:bodyPr>
          <a:lstStyle/>
          <a:p>
            <a:r>
              <a:rPr lang="es-ES" b="1" dirty="0">
                <a:solidFill>
                  <a:schemeClr val="accent1">
                    <a:lumMod val="75000"/>
                  </a:schemeClr>
                </a:solidFill>
                <a:latin typeface="Verdana" panose="020B0604030504040204" pitchFamily="34" charset="0"/>
                <a:ea typeface="Verdana" panose="020B0604030504040204" pitchFamily="34" charset="0"/>
                <a:cs typeface="Nunito Bold"/>
                <a:sym typeface="Nunito Bold"/>
              </a:rPr>
              <a:t>(art. 2.2.5.10.2.2., Decreto 063/26)</a:t>
            </a:r>
            <a:endParaRPr lang="es-CO" dirty="0">
              <a:latin typeface="Verdana" panose="020B0604030504040204" pitchFamily="34" charset="0"/>
              <a:ea typeface="Verdana" panose="020B0604030504040204" pitchFamily="34" charset="0"/>
            </a:endParaRPr>
          </a:p>
        </p:txBody>
      </p:sp>
      <p:pic>
        <p:nvPicPr>
          <p:cNvPr id="22" name="Picture 2" descr="Mujeres - Iconos gratis de personas">
            <a:extLst>
              <a:ext uri="{FF2B5EF4-FFF2-40B4-BE49-F238E27FC236}">
                <a16:creationId xmlns:a16="http://schemas.microsoft.com/office/drawing/2014/main" id="{3187B3B6-91C5-1E27-A86B-3394805C63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7991" y="3266070"/>
            <a:ext cx="418477" cy="41847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Investigador privado - Iconos gratis de profesiones y trabajos">
            <a:extLst>
              <a:ext uri="{FF2B5EF4-FFF2-40B4-BE49-F238E27FC236}">
                <a16:creationId xmlns:a16="http://schemas.microsoft.com/office/drawing/2014/main" id="{E83EEA67-EE9A-5AA4-5695-843716364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791" y="3911585"/>
            <a:ext cx="469915" cy="46991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Personas - Iconos gratis de personas">
            <a:extLst>
              <a:ext uri="{FF2B5EF4-FFF2-40B4-BE49-F238E27FC236}">
                <a16:creationId xmlns:a16="http://schemas.microsoft.com/office/drawing/2014/main" id="{6E4F078A-F23D-27D5-75E5-E7BC627B82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924" y="4610100"/>
            <a:ext cx="586244" cy="58624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8" descr="Detective - Iconos gratis de diverso">
            <a:extLst>
              <a:ext uri="{FF2B5EF4-FFF2-40B4-BE49-F238E27FC236}">
                <a16:creationId xmlns:a16="http://schemas.microsoft.com/office/drawing/2014/main" id="{FE3961E9-4B74-6E84-2981-18E474B6B7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0853" y="5403685"/>
            <a:ext cx="425615" cy="42561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olombia - Iconos gratis de mapas y ubicación">
            <a:extLst>
              <a:ext uri="{FF2B5EF4-FFF2-40B4-BE49-F238E27FC236}">
                <a16:creationId xmlns:a16="http://schemas.microsoft.com/office/drawing/2014/main" id="{8D0238FC-D12A-2C59-4C0A-66D5E2D0B25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7992" y="6165685"/>
            <a:ext cx="425615" cy="42561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descr="Firma - Iconos gratis de seo y web">
            <a:extLst>
              <a:ext uri="{FF2B5EF4-FFF2-40B4-BE49-F238E27FC236}">
                <a16:creationId xmlns:a16="http://schemas.microsoft.com/office/drawing/2014/main" id="{97D0F016-BF17-DA4B-E613-78B775DF87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3488" y="6913160"/>
            <a:ext cx="363940" cy="363940"/>
          </a:xfrm>
          <a:prstGeom prst="rect">
            <a:avLst/>
          </a:prstGeom>
          <a:noFill/>
          <a:extLst>
            <a:ext uri="{909E8E84-426E-40DD-AFC4-6F175D3DCCD1}">
              <a14:hiddenFill xmlns:a14="http://schemas.microsoft.com/office/drawing/2010/main">
                <a:solidFill>
                  <a:srgbClr val="FFFFFF"/>
                </a:solidFill>
              </a14:hiddenFill>
            </a:ext>
          </a:extLst>
        </p:spPr>
      </p:pic>
      <p:pic>
        <p:nvPicPr>
          <p:cNvPr id="34" name="Imagen 33">
            <a:extLst>
              <a:ext uri="{FF2B5EF4-FFF2-40B4-BE49-F238E27FC236}">
                <a16:creationId xmlns:a16="http://schemas.microsoft.com/office/drawing/2014/main" id="{E26B4AC7-C400-6FD8-ECA8-30EE1E53F675}"/>
              </a:ext>
            </a:extLst>
          </p:cNvPr>
          <p:cNvPicPr>
            <a:picLocks noChangeAspect="1"/>
          </p:cNvPicPr>
          <p:nvPr/>
        </p:nvPicPr>
        <p:blipFill>
          <a:blip r:embed="rId10"/>
          <a:srcRect l="14924"/>
          <a:stretch>
            <a:fillRect/>
          </a:stretch>
        </p:blipFill>
        <p:spPr>
          <a:xfrm>
            <a:off x="11757362" y="0"/>
            <a:ext cx="4778038" cy="9975410"/>
          </a:xfrm>
          <a:prstGeom prst="rect">
            <a:avLst/>
          </a:prstGeom>
        </p:spPr>
      </p:pic>
    </p:spTree>
    <p:extLst>
      <p:ext uri="{BB962C8B-B14F-4D97-AF65-F5344CB8AC3E}">
        <p14:creationId xmlns:p14="http://schemas.microsoft.com/office/powerpoint/2010/main" val="159464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B718C-10BD-5A9B-36B5-D892D9A8A4F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40B6971-9411-C837-7942-2022DD856930}"/>
              </a:ext>
            </a:extLst>
          </p:cNvPr>
          <p:cNvGrpSpPr/>
          <p:nvPr/>
        </p:nvGrpSpPr>
        <p:grpSpPr>
          <a:xfrm>
            <a:off x="32100" y="-1623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40131C96-5FAA-E7E4-40B7-005465A4759E}"/>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grpSp>
        <p:nvGrpSpPr>
          <p:cNvPr id="6" name="Group 6">
            <a:extLst>
              <a:ext uri="{FF2B5EF4-FFF2-40B4-BE49-F238E27FC236}">
                <a16:creationId xmlns:a16="http://schemas.microsoft.com/office/drawing/2014/main" id="{659122CC-B1E7-1B73-A538-C14CEB9385C1}"/>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5C713D1F-E726-A47B-A29D-0EC77C963DF5}"/>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3B1FB82C-78A6-4D96-EE6C-56DEFAFE28D4}"/>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A99F0281-DC74-75F6-205F-FAFF6ABACDC3}"/>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A369CC2F-A92D-BE3C-DFF3-7CBDBD5F4C3A}"/>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EA3D3B87-F18B-A24C-354F-911FAD258AC2}"/>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794CE428-E41C-22BB-8BEC-251953B0E526}"/>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7C44B0D2-CB43-9D40-8B77-5FFD4C53A2BF}"/>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C4ADFB91-D018-2EF4-A338-A0A25E391D32}"/>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E95E36F3-9A84-C085-A92A-6FBB24C67208}"/>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
        <p:nvSpPr>
          <p:cNvPr id="17" name="Freeform 18">
            <a:extLst>
              <a:ext uri="{FF2B5EF4-FFF2-40B4-BE49-F238E27FC236}">
                <a16:creationId xmlns:a16="http://schemas.microsoft.com/office/drawing/2014/main" id="{E50CA0EC-81E1-A47F-1CA6-25245E62C35D}"/>
              </a:ext>
            </a:extLst>
          </p:cNvPr>
          <p:cNvSpPr/>
          <p:nvPr/>
        </p:nvSpPr>
        <p:spPr>
          <a:xfrm>
            <a:off x="16675965" y="505175"/>
            <a:ext cx="1086603" cy="1028198"/>
          </a:xfrm>
          <a:custGeom>
            <a:avLst/>
            <a:gdLst/>
            <a:ahLst/>
            <a:cxnLst/>
            <a:rect l="l" t="t" r="r" b="b"/>
            <a:pathLst>
              <a:path w="1086603" h="1028198">
                <a:moveTo>
                  <a:pt x="0" y="0"/>
                </a:moveTo>
                <a:lnTo>
                  <a:pt x="1086603" y="0"/>
                </a:lnTo>
                <a:lnTo>
                  <a:pt x="1086603" y="1028198"/>
                </a:lnTo>
                <a:lnTo>
                  <a:pt x="0" y="1028198"/>
                </a:lnTo>
                <a:lnTo>
                  <a:pt x="0" y="0"/>
                </a:lnTo>
                <a:close/>
              </a:path>
            </a:pathLst>
          </a:custGeom>
          <a:blipFill>
            <a:blip r:embed="rId3"/>
            <a:stretch>
              <a:fillRect/>
            </a:stretch>
          </a:blipFill>
        </p:spPr>
        <p:txBody>
          <a:bodyPr/>
          <a:lstStyle/>
          <a:p>
            <a:endParaRPr lang="en-CO"/>
          </a:p>
        </p:txBody>
      </p:sp>
      <p:sp>
        <p:nvSpPr>
          <p:cNvPr id="5" name="TextBox 6">
            <a:extLst>
              <a:ext uri="{FF2B5EF4-FFF2-40B4-BE49-F238E27FC236}">
                <a16:creationId xmlns:a16="http://schemas.microsoft.com/office/drawing/2014/main" id="{AFCC1260-72D8-A29B-CA9D-DD5BE7731E7C}"/>
              </a:ext>
            </a:extLst>
          </p:cNvPr>
          <p:cNvSpPr txBox="1"/>
          <p:nvPr/>
        </p:nvSpPr>
        <p:spPr>
          <a:xfrm>
            <a:off x="875551" y="677978"/>
            <a:ext cx="10554449" cy="2036647"/>
          </a:xfrm>
          <a:prstGeom prst="rect">
            <a:avLst/>
          </a:prstGeom>
        </p:spPr>
        <p:txBody>
          <a:bodyPr lIns="0" tIns="0" rIns="0" bIns="0" rtlCol="0" anchor="ctr"/>
          <a:lstStyle/>
          <a:p>
            <a:pPr marL="0" lvl="0" indent="0" algn="l">
              <a:lnSpc>
                <a:spcPts val="6405"/>
              </a:lnSpc>
              <a:spcBef>
                <a:spcPct val="0"/>
              </a:spcBef>
            </a:pPr>
            <a:r>
              <a:rPr lang="es-CO" sz="6672" b="1" u="none" strike="noStrike" noProof="0" dirty="0">
                <a:solidFill>
                  <a:srgbClr val="004AAD"/>
                </a:solidFill>
                <a:latin typeface="Montserrat Heavy"/>
                <a:ea typeface="Montserrat Heavy"/>
                <a:cs typeface="Montserrat Heavy"/>
                <a:sym typeface="Montserrat Heavy"/>
              </a:rPr>
              <a:t>Consideraciones adicionales al procedimiento de acreditación</a:t>
            </a:r>
          </a:p>
        </p:txBody>
      </p:sp>
      <p:sp>
        <p:nvSpPr>
          <p:cNvPr id="18" name="TextBox 13">
            <a:extLst>
              <a:ext uri="{FF2B5EF4-FFF2-40B4-BE49-F238E27FC236}">
                <a16:creationId xmlns:a16="http://schemas.microsoft.com/office/drawing/2014/main" id="{CA523A5C-E714-329F-D6BA-4208F32DAA8C}"/>
              </a:ext>
            </a:extLst>
          </p:cNvPr>
          <p:cNvSpPr txBox="1"/>
          <p:nvPr/>
        </p:nvSpPr>
        <p:spPr>
          <a:xfrm>
            <a:off x="1306790" y="3314700"/>
            <a:ext cx="9208810" cy="4001095"/>
          </a:xfrm>
          <a:prstGeom prst="rect">
            <a:avLst/>
          </a:prstGeom>
        </p:spPr>
        <p:txBody>
          <a:bodyPr wrap="square" lIns="0" tIns="0" rIns="0" bIns="0" rtlCol="0" anchor="t">
            <a:spAutoFit/>
          </a:bodyPr>
          <a:lstStyle/>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No será un requisito previo la inclusión en el Registro Único de Víctimas (RUV).</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La acreditación en el RUMB no conlleva la inclusión en el RUV: son registros distintos, con propósitos, alcances y funciones diferenciadas.</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Si una mujer sufrió hechos </a:t>
            </a:r>
            <a:r>
              <a:rPr lang="es-ES" sz="2000" dirty="0" err="1">
                <a:solidFill>
                  <a:schemeClr val="accent1">
                    <a:lumMod val="75000"/>
                  </a:schemeClr>
                </a:solidFill>
                <a:latin typeface="Verdana" panose="020B0604030504040204" pitchFamily="34" charset="0"/>
                <a:ea typeface="Verdana" panose="020B0604030504040204" pitchFamily="34" charset="0"/>
                <a:cs typeface="Nunito Bold"/>
                <a:sym typeface="Nunito Bold"/>
              </a:rPr>
              <a:t>victimizantes</a:t>
            </a:r>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 en el marco del conflicto durante su labor de búsqueda, cuando realice la solicitud de acreditación en el RUMB puede declarar estos hechos en el Formato Único de Declaración para que sean reconocidos en el RUV.</a:t>
            </a:r>
          </a:p>
          <a:p>
            <a:pPr algn="just"/>
            <a:endPar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endParaRPr>
          </a:p>
          <a:p>
            <a:pPr algn="just"/>
            <a:r>
              <a:rPr lang="es-ES" sz="2000" dirty="0">
                <a:solidFill>
                  <a:schemeClr val="accent1">
                    <a:lumMod val="75000"/>
                  </a:schemeClr>
                </a:solidFill>
                <a:latin typeface="Verdana" panose="020B0604030504040204" pitchFamily="34" charset="0"/>
                <a:ea typeface="Verdana" panose="020B0604030504040204" pitchFamily="34" charset="0"/>
                <a:cs typeface="Nunito Bold"/>
                <a:sym typeface="Nunito Bold"/>
              </a:rPr>
              <a:t>El registro es individual, no se hará acreditación de organizaciones de mujeres buscadoras.</a:t>
            </a:r>
          </a:p>
        </p:txBody>
      </p:sp>
      <p:sp>
        <p:nvSpPr>
          <p:cNvPr id="20" name="Freeform 3">
            <a:extLst>
              <a:ext uri="{FF2B5EF4-FFF2-40B4-BE49-F238E27FC236}">
                <a16:creationId xmlns:a16="http://schemas.microsoft.com/office/drawing/2014/main" id="{47E76FBA-676B-9FC8-949B-7A6357D017F8}"/>
              </a:ext>
            </a:extLst>
          </p:cNvPr>
          <p:cNvSpPr/>
          <p:nvPr/>
        </p:nvSpPr>
        <p:spPr>
          <a:xfrm>
            <a:off x="927237" y="3412770"/>
            <a:ext cx="341048" cy="102218"/>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2" name="Freeform 3">
            <a:extLst>
              <a:ext uri="{FF2B5EF4-FFF2-40B4-BE49-F238E27FC236}">
                <a16:creationId xmlns:a16="http://schemas.microsoft.com/office/drawing/2014/main" id="{B4203369-6BA5-997A-3107-BB1272D5AB69}"/>
              </a:ext>
            </a:extLst>
          </p:cNvPr>
          <p:cNvSpPr/>
          <p:nvPr/>
        </p:nvSpPr>
        <p:spPr>
          <a:xfrm>
            <a:off x="927236" y="4355482"/>
            <a:ext cx="341048" cy="102218"/>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4" name="Freeform 3">
            <a:extLst>
              <a:ext uri="{FF2B5EF4-FFF2-40B4-BE49-F238E27FC236}">
                <a16:creationId xmlns:a16="http://schemas.microsoft.com/office/drawing/2014/main" id="{42A90F74-0CF8-10A7-B9B4-73D0955F70D7}"/>
              </a:ext>
            </a:extLst>
          </p:cNvPr>
          <p:cNvSpPr/>
          <p:nvPr/>
        </p:nvSpPr>
        <p:spPr>
          <a:xfrm>
            <a:off x="919578" y="5269882"/>
            <a:ext cx="341048" cy="102218"/>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sp>
        <p:nvSpPr>
          <p:cNvPr id="26" name="Freeform 3">
            <a:extLst>
              <a:ext uri="{FF2B5EF4-FFF2-40B4-BE49-F238E27FC236}">
                <a16:creationId xmlns:a16="http://schemas.microsoft.com/office/drawing/2014/main" id="{BE4E38B4-B239-45FC-CD3F-8A41DC85CCBA}"/>
              </a:ext>
            </a:extLst>
          </p:cNvPr>
          <p:cNvSpPr/>
          <p:nvPr/>
        </p:nvSpPr>
        <p:spPr>
          <a:xfrm>
            <a:off x="919577" y="6793882"/>
            <a:ext cx="341048" cy="102218"/>
          </a:xfrm>
          <a:custGeom>
            <a:avLst/>
            <a:gdLst/>
            <a:ahLst/>
            <a:cxnLst/>
            <a:rect l="l" t="t" r="r" b="b"/>
            <a:pathLst>
              <a:path w="343957" h="119436">
                <a:moveTo>
                  <a:pt x="0" y="0"/>
                </a:moveTo>
                <a:lnTo>
                  <a:pt x="343957" y="0"/>
                </a:lnTo>
                <a:lnTo>
                  <a:pt x="343957" y="119436"/>
                </a:lnTo>
                <a:lnTo>
                  <a:pt x="0" y="1194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O" sz="1200"/>
          </a:p>
        </p:txBody>
      </p:sp>
      <p:pic>
        <p:nvPicPr>
          <p:cNvPr id="30" name="Imagen 29">
            <a:extLst>
              <a:ext uri="{FF2B5EF4-FFF2-40B4-BE49-F238E27FC236}">
                <a16:creationId xmlns:a16="http://schemas.microsoft.com/office/drawing/2014/main" id="{F6B0F7E6-C5E8-1DB4-E16E-6912ACB50B57}"/>
              </a:ext>
            </a:extLst>
          </p:cNvPr>
          <p:cNvPicPr>
            <a:picLocks noChangeAspect="1"/>
          </p:cNvPicPr>
          <p:nvPr/>
        </p:nvPicPr>
        <p:blipFill>
          <a:blip r:embed="rId5"/>
          <a:srcRect l="8131"/>
          <a:stretch>
            <a:fillRect/>
          </a:stretch>
        </p:blipFill>
        <p:spPr>
          <a:xfrm>
            <a:off x="11430000" y="-16230"/>
            <a:ext cx="5165593" cy="9991640"/>
          </a:xfrm>
          <a:prstGeom prst="rect">
            <a:avLst/>
          </a:prstGeom>
        </p:spPr>
      </p:pic>
    </p:spTree>
    <p:extLst>
      <p:ext uri="{BB962C8B-B14F-4D97-AF65-F5344CB8AC3E}">
        <p14:creationId xmlns:p14="http://schemas.microsoft.com/office/powerpoint/2010/main" val="74653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78E9B-7B06-B3F0-93BC-7BA32855253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72A8FB6-DC3C-4013-E99F-B1CF36B8F26A}"/>
              </a:ext>
            </a:extLst>
          </p:cNvPr>
          <p:cNvGrpSpPr/>
          <p:nvPr/>
        </p:nvGrpSpPr>
        <p:grpSpPr>
          <a:xfrm>
            <a:off x="7520" y="0"/>
            <a:ext cx="18272960" cy="10287000"/>
            <a:chOff x="0" y="0"/>
            <a:chExt cx="24363947" cy="13716000"/>
          </a:xfrm>
        </p:grpSpPr>
        <p:sp>
          <p:nvSpPr>
            <p:cNvPr id="3" name="Freeform 3" descr="Patrón de fondo  Descripción generada automáticamente">
              <a:extLst>
                <a:ext uri="{FF2B5EF4-FFF2-40B4-BE49-F238E27FC236}">
                  <a16:creationId xmlns:a16="http://schemas.microsoft.com/office/drawing/2014/main" id="{760D932B-EEED-F8D9-1C20-7BF86CF974E0}"/>
                </a:ext>
              </a:extLst>
            </p:cNvPr>
            <p:cNvSpPr/>
            <p:nvPr/>
          </p:nvSpPr>
          <p:spPr>
            <a:xfrm>
              <a:off x="0" y="0"/>
              <a:ext cx="24363935" cy="13716000"/>
            </a:xfrm>
            <a:custGeom>
              <a:avLst/>
              <a:gdLst/>
              <a:ahLst/>
              <a:cxnLst/>
              <a:rect l="l" t="t" r="r" b="b"/>
              <a:pathLst>
                <a:path w="24363935" h="13716000">
                  <a:moveTo>
                    <a:pt x="0" y="0"/>
                  </a:moveTo>
                  <a:lnTo>
                    <a:pt x="24363935" y="0"/>
                  </a:lnTo>
                  <a:lnTo>
                    <a:pt x="24363935" y="13716000"/>
                  </a:lnTo>
                  <a:lnTo>
                    <a:pt x="0" y="13716000"/>
                  </a:lnTo>
                  <a:lnTo>
                    <a:pt x="0" y="0"/>
                  </a:lnTo>
                  <a:close/>
                </a:path>
              </a:pathLst>
            </a:custGeom>
            <a:blipFill>
              <a:blip r:embed="rId2">
                <a:alphaModFix amt="50000"/>
              </a:blip>
              <a:stretch>
                <a:fillRect/>
              </a:stretch>
            </a:blipFill>
          </p:spPr>
          <p:txBody>
            <a:bodyPr/>
            <a:lstStyle/>
            <a:p>
              <a:endParaRPr lang="en-CO"/>
            </a:p>
          </p:txBody>
        </p:sp>
      </p:grpSp>
      <p:sp>
        <p:nvSpPr>
          <p:cNvPr id="4" name="TextBox 4">
            <a:extLst>
              <a:ext uri="{FF2B5EF4-FFF2-40B4-BE49-F238E27FC236}">
                <a16:creationId xmlns:a16="http://schemas.microsoft.com/office/drawing/2014/main" id="{D76D8532-3BDA-244D-0F30-3F708ADFC959}"/>
              </a:ext>
            </a:extLst>
          </p:cNvPr>
          <p:cNvSpPr txBox="1"/>
          <p:nvPr/>
        </p:nvSpPr>
        <p:spPr>
          <a:xfrm>
            <a:off x="5720962" y="4744329"/>
            <a:ext cx="7123064" cy="2212976"/>
          </a:xfrm>
          <a:prstGeom prst="rect">
            <a:avLst/>
          </a:prstGeom>
        </p:spPr>
        <p:txBody>
          <a:bodyPr lIns="0" tIns="0" rIns="0" bIns="0" rtlCol="0" anchor="t">
            <a:spAutoFit/>
          </a:bodyPr>
          <a:lstStyle/>
          <a:p>
            <a:pPr algn="l">
              <a:lnSpc>
                <a:spcPts val="18199"/>
              </a:lnSpc>
            </a:pPr>
            <a:r>
              <a:rPr lang="es-CO" sz="12999" b="1" noProof="0">
                <a:solidFill>
                  <a:srgbClr val="1C1C1C"/>
                </a:solidFill>
                <a:latin typeface="Verdana Bold"/>
                <a:ea typeface="Verdana Bold"/>
                <a:cs typeface="Verdana Bold"/>
                <a:sym typeface="Verdana Bold"/>
              </a:rPr>
              <a:t>Gracias</a:t>
            </a:r>
          </a:p>
        </p:txBody>
      </p:sp>
      <p:sp>
        <p:nvSpPr>
          <p:cNvPr id="5" name="Freeform 5">
            <a:extLst>
              <a:ext uri="{FF2B5EF4-FFF2-40B4-BE49-F238E27FC236}">
                <a16:creationId xmlns:a16="http://schemas.microsoft.com/office/drawing/2014/main" id="{A004E9FB-4C1F-4755-CEE9-C902148EA0B2}"/>
              </a:ext>
            </a:extLst>
          </p:cNvPr>
          <p:cNvSpPr/>
          <p:nvPr/>
        </p:nvSpPr>
        <p:spPr>
          <a:xfrm>
            <a:off x="7936063" y="2361899"/>
            <a:ext cx="2415875" cy="2286021"/>
          </a:xfrm>
          <a:custGeom>
            <a:avLst/>
            <a:gdLst/>
            <a:ahLst/>
            <a:cxnLst/>
            <a:rect l="l" t="t" r="r" b="b"/>
            <a:pathLst>
              <a:path w="2415875" h="2286021">
                <a:moveTo>
                  <a:pt x="0" y="0"/>
                </a:moveTo>
                <a:lnTo>
                  <a:pt x="2415874" y="0"/>
                </a:lnTo>
                <a:lnTo>
                  <a:pt x="2415874" y="2286022"/>
                </a:lnTo>
                <a:lnTo>
                  <a:pt x="0" y="2286022"/>
                </a:lnTo>
                <a:lnTo>
                  <a:pt x="0" y="0"/>
                </a:lnTo>
                <a:close/>
              </a:path>
            </a:pathLst>
          </a:custGeom>
          <a:blipFill>
            <a:blip r:embed="rId3"/>
            <a:stretch>
              <a:fillRect/>
            </a:stretch>
          </a:blipFill>
        </p:spPr>
        <p:txBody>
          <a:bodyPr/>
          <a:lstStyle/>
          <a:p>
            <a:endParaRPr lang="en-CO"/>
          </a:p>
        </p:txBody>
      </p:sp>
      <p:grpSp>
        <p:nvGrpSpPr>
          <p:cNvPr id="6" name="Group 6">
            <a:extLst>
              <a:ext uri="{FF2B5EF4-FFF2-40B4-BE49-F238E27FC236}">
                <a16:creationId xmlns:a16="http://schemas.microsoft.com/office/drawing/2014/main" id="{2C117DAD-A39C-FE3F-B3A8-A5D3EA86A339}"/>
              </a:ext>
            </a:extLst>
          </p:cNvPr>
          <p:cNvGrpSpPr/>
          <p:nvPr/>
        </p:nvGrpSpPr>
        <p:grpSpPr>
          <a:xfrm>
            <a:off x="-269842" y="9975410"/>
            <a:ext cx="18827684" cy="311590"/>
            <a:chOff x="0" y="0"/>
            <a:chExt cx="25103579" cy="415453"/>
          </a:xfrm>
        </p:grpSpPr>
        <p:grpSp>
          <p:nvGrpSpPr>
            <p:cNvPr id="7" name="Group 7">
              <a:extLst>
                <a:ext uri="{FF2B5EF4-FFF2-40B4-BE49-F238E27FC236}">
                  <a16:creationId xmlns:a16="http://schemas.microsoft.com/office/drawing/2014/main" id="{B9F62B66-18E6-8DA5-19A7-6D2D0454F01D}"/>
                </a:ext>
              </a:extLst>
            </p:cNvPr>
            <p:cNvGrpSpPr/>
            <p:nvPr/>
          </p:nvGrpSpPr>
          <p:grpSpPr>
            <a:xfrm>
              <a:off x="0" y="0"/>
              <a:ext cx="13205155" cy="415453"/>
              <a:chOff x="0" y="0"/>
              <a:chExt cx="2608426" cy="82065"/>
            </a:xfrm>
          </p:grpSpPr>
          <p:sp>
            <p:nvSpPr>
              <p:cNvPr id="8" name="Freeform 8">
                <a:extLst>
                  <a:ext uri="{FF2B5EF4-FFF2-40B4-BE49-F238E27FC236}">
                    <a16:creationId xmlns:a16="http://schemas.microsoft.com/office/drawing/2014/main" id="{930A495C-61E3-2FFB-AE27-40F766943801}"/>
                  </a:ext>
                </a:extLst>
              </p:cNvPr>
              <p:cNvSpPr/>
              <p:nvPr/>
            </p:nvSpPr>
            <p:spPr>
              <a:xfrm>
                <a:off x="0" y="0"/>
                <a:ext cx="2608426" cy="82065"/>
              </a:xfrm>
              <a:custGeom>
                <a:avLst/>
                <a:gdLst/>
                <a:ahLst/>
                <a:cxnLst/>
                <a:rect l="l" t="t" r="r" b="b"/>
                <a:pathLst>
                  <a:path w="2608426" h="82065">
                    <a:moveTo>
                      <a:pt x="0" y="0"/>
                    </a:moveTo>
                    <a:lnTo>
                      <a:pt x="2608426" y="0"/>
                    </a:lnTo>
                    <a:lnTo>
                      <a:pt x="2608426" y="82065"/>
                    </a:lnTo>
                    <a:lnTo>
                      <a:pt x="0" y="82065"/>
                    </a:lnTo>
                    <a:close/>
                  </a:path>
                </a:pathLst>
              </a:custGeom>
              <a:solidFill>
                <a:srgbClr val="FFC000"/>
              </a:solidFill>
            </p:spPr>
            <p:txBody>
              <a:bodyPr/>
              <a:lstStyle/>
              <a:p>
                <a:endParaRPr lang="en-CO"/>
              </a:p>
            </p:txBody>
          </p:sp>
          <p:sp>
            <p:nvSpPr>
              <p:cNvPr id="9" name="TextBox 9">
                <a:extLst>
                  <a:ext uri="{FF2B5EF4-FFF2-40B4-BE49-F238E27FC236}">
                    <a16:creationId xmlns:a16="http://schemas.microsoft.com/office/drawing/2014/main" id="{7CFFE327-20EE-D324-CE77-E1EBD9B00767}"/>
                  </a:ext>
                </a:extLst>
              </p:cNvPr>
              <p:cNvSpPr txBox="1"/>
              <p:nvPr/>
            </p:nvSpPr>
            <p:spPr>
              <a:xfrm>
                <a:off x="0" y="-47625"/>
                <a:ext cx="2608426" cy="129690"/>
              </a:xfrm>
              <a:prstGeom prst="rect">
                <a:avLst/>
              </a:prstGeom>
            </p:spPr>
            <p:txBody>
              <a:bodyPr lIns="50800" tIns="50800" rIns="50800" bIns="50800" rtlCol="0" anchor="ctr"/>
              <a:lstStyle/>
              <a:p>
                <a:pPr algn="ctr">
                  <a:lnSpc>
                    <a:spcPts val="3554"/>
                  </a:lnSpc>
                </a:pPr>
                <a:endParaRPr/>
              </a:p>
            </p:txBody>
          </p:sp>
        </p:grpSp>
        <p:grpSp>
          <p:nvGrpSpPr>
            <p:cNvPr id="10" name="Group 10">
              <a:extLst>
                <a:ext uri="{FF2B5EF4-FFF2-40B4-BE49-F238E27FC236}">
                  <a16:creationId xmlns:a16="http://schemas.microsoft.com/office/drawing/2014/main" id="{262A44E0-4CF3-4DD1-7709-58C9DA9ECB47}"/>
                </a:ext>
              </a:extLst>
            </p:cNvPr>
            <p:cNvGrpSpPr/>
            <p:nvPr/>
          </p:nvGrpSpPr>
          <p:grpSpPr>
            <a:xfrm>
              <a:off x="13205155" y="0"/>
              <a:ext cx="5949212" cy="415453"/>
              <a:chOff x="0" y="0"/>
              <a:chExt cx="1175153" cy="82065"/>
            </a:xfrm>
          </p:grpSpPr>
          <p:sp>
            <p:nvSpPr>
              <p:cNvPr id="11" name="Freeform 11">
                <a:extLst>
                  <a:ext uri="{FF2B5EF4-FFF2-40B4-BE49-F238E27FC236}">
                    <a16:creationId xmlns:a16="http://schemas.microsoft.com/office/drawing/2014/main" id="{4CBB3528-A599-B0ED-03C2-3AA06EBB1FEF}"/>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004AAD"/>
              </a:solidFill>
            </p:spPr>
            <p:txBody>
              <a:bodyPr/>
              <a:lstStyle/>
              <a:p>
                <a:endParaRPr lang="en-CO"/>
              </a:p>
            </p:txBody>
          </p:sp>
          <p:sp>
            <p:nvSpPr>
              <p:cNvPr id="12" name="TextBox 12">
                <a:extLst>
                  <a:ext uri="{FF2B5EF4-FFF2-40B4-BE49-F238E27FC236}">
                    <a16:creationId xmlns:a16="http://schemas.microsoft.com/office/drawing/2014/main" id="{FA4F6E11-1834-D30C-9B85-A3652B922DD5}"/>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nvGrpSpPr>
            <p:cNvPr id="13" name="Group 13">
              <a:extLst>
                <a:ext uri="{FF2B5EF4-FFF2-40B4-BE49-F238E27FC236}">
                  <a16:creationId xmlns:a16="http://schemas.microsoft.com/office/drawing/2014/main" id="{E4F14EA8-FA74-1BF7-60C3-01C29652C7DA}"/>
                </a:ext>
              </a:extLst>
            </p:cNvPr>
            <p:cNvGrpSpPr/>
            <p:nvPr/>
          </p:nvGrpSpPr>
          <p:grpSpPr>
            <a:xfrm>
              <a:off x="19154367" y="0"/>
              <a:ext cx="5949212" cy="415453"/>
              <a:chOff x="0" y="0"/>
              <a:chExt cx="1175153" cy="82065"/>
            </a:xfrm>
          </p:grpSpPr>
          <p:sp>
            <p:nvSpPr>
              <p:cNvPr id="14" name="Freeform 14">
                <a:extLst>
                  <a:ext uri="{FF2B5EF4-FFF2-40B4-BE49-F238E27FC236}">
                    <a16:creationId xmlns:a16="http://schemas.microsoft.com/office/drawing/2014/main" id="{3C889642-2C93-6AE6-3403-0455B78976B8}"/>
                  </a:ext>
                </a:extLst>
              </p:cNvPr>
              <p:cNvSpPr/>
              <p:nvPr/>
            </p:nvSpPr>
            <p:spPr>
              <a:xfrm>
                <a:off x="0" y="0"/>
                <a:ext cx="1175153" cy="82065"/>
              </a:xfrm>
              <a:custGeom>
                <a:avLst/>
                <a:gdLst/>
                <a:ahLst/>
                <a:cxnLst/>
                <a:rect l="l" t="t" r="r" b="b"/>
                <a:pathLst>
                  <a:path w="1175153" h="82065">
                    <a:moveTo>
                      <a:pt x="0" y="0"/>
                    </a:moveTo>
                    <a:lnTo>
                      <a:pt x="1175153" y="0"/>
                    </a:lnTo>
                    <a:lnTo>
                      <a:pt x="1175153" y="82065"/>
                    </a:lnTo>
                    <a:lnTo>
                      <a:pt x="0" y="82065"/>
                    </a:lnTo>
                    <a:close/>
                  </a:path>
                </a:pathLst>
              </a:custGeom>
              <a:solidFill>
                <a:srgbClr val="FF3131"/>
              </a:solidFill>
            </p:spPr>
            <p:txBody>
              <a:bodyPr/>
              <a:lstStyle/>
              <a:p>
                <a:endParaRPr lang="en-CO"/>
              </a:p>
            </p:txBody>
          </p:sp>
          <p:sp>
            <p:nvSpPr>
              <p:cNvPr id="15" name="TextBox 15">
                <a:extLst>
                  <a:ext uri="{FF2B5EF4-FFF2-40B4-BE49-F238E27FC236}">
                    <a16:creationId xmlns:a16="http://schemas.microsoft.com/office/drawing/2014/main" id="{B8364FB9-83AE-F1CE-145B-9C137B7A9915}"/>
                  </a:ext>
                </a:extLst>
              </p:cNvPr>
              <p:cNvSpPr txBox="1"/>
              <p:nvPr/>
            </p:nvSpPr>
            <p:spPr>
              <a:xfrm>
                <a:off x="0" y="-47625"/>
                <a:ext cx="1175153" cy="129690"/>
              </a:xfrm>
              <a:prstGeom prst="rect">
                <a:avLst/>
              </a:prstGeom>
            </p:spPr>
            <p:txBody>
              <a:bodyPr lIns="50800" tIns="50800" rIns="50800" bIns="50800" rtlCol="0" anchor="ctr"/>
              <a:lstStyle/>
              <a:p>
                <a:pPr algn="ctr">
                  <a:lnSpc>
                    <a:spcPts val="3554"/>
                  </a:lnSpc>
                </a:pPr>
                <a:endParaRPr/>
              </a:p>
            </p:txBody>
          </p:sp>
        </p:grpSp>
      </p:grpSp>
    </p:spTree>
    <p:extLst>
      <p:ext uri="{BB962C8B-B14F-4D97-AF65-F5344CB8AC3E}">
        <p14:creationId xmlns:p14="http://schemas.microsoft.com/office/powerpoint/2010/main" val="2143938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5964d9f2-aeb6-48d9-a53d-7ab5cb1d07e8}" enabled="0" method="" siteId="{5964d9f2-aeb6-48d9-a53d-7ab5cb1d07e8}" removed="1"/>
</clbl:labelList>
</file>

<file path=docProps/app.xml><?xml version="1.0" encoding="utf-8"?>
<Properties xmlns="http://schemas.openxmlformats.org/officeDocument/2006/extended-properties" xmlns:vt="http://schemas.openxmlformats.org/officeDocument/2006/docPropsVTypes">
  <TotalTime>138</TotalTime>
  <Words>900</Words>
  <Application>Microsoft Office PowerPoint</Application>
  <PresentationFormat>Personalizado</PresentationFormat>
  <Paragraphs>90</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Verdana Bold</vt:lpstr>
      <vt:lpstr>Calibri</vt:lpstr>
      <vt:lpstr>Verdana</vt:lpstr>
      <vt:lpstr>Arial</vt:lpstr>
      <vt:lpstr>Montserrat Heavy</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Plan de Fortalecimiento Operativo y Cierre Presupuestal 2026 Subtítulo: Sustentación de Necesidades de Contratación Nivel Central y Red Territorial – Oficina Asesora de Comunicaciones (OAC) Presentado por: Natalia Lucía Rincón Mora – Oficina</dc:title>
  <dc:creator>Tatiana Corredor Tibata</dc:creator>
  <cp:lastModifiedBy>Observatorio</cp:lastModifiedBy>
  <cp:revision>4</cp:revision>
  <dcterms:created xsi:type="dcterms:W3CDTF">2006-08-16T00:00:00Z</dcterms:created>
  <dcterms:modified xsi:type="dcterms:W3CDTF">2026-10-26T21:42:33Z</dcterms:modified>
  <dc:identifier>DAHWBapN96k</dc:identifier>
</cp:coreProperties>
</file>