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s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3"/>
    <p:restoredTop sz="94554"/>
  </p:normalViewPr>
  <p:slideViewPr>
    <p:cSldViewPr snapToGrid="0">
      <p:cViewPr varScale="1">
        <p:scale>
          <a:sx n="169" d="100"/>
          <a:sy n="169" d="100"/>
        </p:scale>
        <p:origin x="7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D47688-9C00-01EF-A1CC-3A6AA2370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D8773FF-DF69-BE8A-9126-2B304F916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C92184-4EA3-AC6A-BD06-9B1EED012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914-EEC8-CE4B-93DC-224BA8127669}" type="datetimeFigureOut">
              <a:rPr lang="es-US" smtClean="0"/>
              <a:t>3/19/25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6FB7AA-A8BC-70B7-5BB4-123627D04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1A9AFD-2144-AFC8-AD4F-83DF9B355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2F0D-B473-834C-A9CE-9B432CAFB5E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842050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1E96B6-948E-2773-8A41-48A9BA8A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7F1EB00-ABF3-EE84-792A-75541A9A3B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A4ACE5-592C-A127-C3F0-7AEF29DC4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914-EEC8-CE4B-93DC-224BA8127669}" type="datetimeFigureOut">
              <a:rPr lang="es-US" smtClean="0"/>
              <a:t>3/19/25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0BB64D-56BB-2E29-B98A-46E1EB6BB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C9F1DF-C6BF-B30A-EA80-2D35D8337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2F0D-B473-834C-A9CE-9B432CAFB5E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373220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515E539-3289-85BF-4F9A-55E046663A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CD08049-4220-67C6-D78B-15F97A732B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47CB5A-8616-B5ED-224D-03BF08D2E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914-EEC8-CE4B-93DC-224BA8127669}" type="datetimeFigureOut">
              <a:rPr lang="es-US" smtClean="0"/>
              <a:t>3/19/25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3944C1-26B4-C4CC-CD7C-4B4C24F11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4D89FF-681A-FC52-0467-80ACF257F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2F0D-B473-834C-A9CE-9B432CAFB5E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071274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873924-3C15-BADD-5A16-37A8102D4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BC226A-CE47-05A1-88B2-7F854315E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D15351-1BCA-B086-FA1A-39ABF9800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914-EEC8-CE4B-93DC-224BA8127669}" type="datetimeFigureOut">
              <a:rPr lang="es-US" smtClean="0"/>
              <a:t>3/19/25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093F87-0BAB-3593-1A4C-2AB13B427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EC6896-594F-B279-6BD7-C777C8D58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2F0D-B473-834C-A9CE-9B432CAFB5E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160342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A37CCD-9657-1335-9ED2-BA8BE914A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BD9EC7-D8CC-F6CC-F119-46429832B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49204A-D643-5E90-BDC0-C2A29EEFA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914-EEC8-CE4B-93DC-224BA8127669}" type="datetimeFigureOut">
              <a:rPr lang="es-US" smtClean="0"/>
              <a:t>3/19/25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4FA8F4-B836-B20C-18F9-CC559088A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C46E93-87F7-C2E7-854F-9E2D7C809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2F0D-B473-834C-A9CE-9B432CAFB5E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285470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CF056B-5B3F-D96C-88A9-F2D3B3ED4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7969F9-A970-7A9F-ADE7-AD317985B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96DF76-4A86-C19C-33F8-D9D9F8729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4F6E0B3-95FB-C873-5E25-899B0837E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914-EEC8-CE4B-93DC-224BA8127669}" type="datetimeFigureOut">
              <a:rPr lang="es-US" smtClean="0"/>
              <a:t>3/19/25</a:t>
            </a:fld>
            <a:endParaRPr lang="es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AA6DBF8-9DD5-43E7-3BD1-A53D2DBA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394D98E-1B9D-31CF-72D5-ACA6D54CD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2F0D-B473-834C-A9CE-9B432CAFB5E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221224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F3369-B73B-EDF2-6567-55CDC9C59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ED73C49-FF6B-C635-2F93-005571041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EDB49B-D48E-E42A-51A3-FAC0E000A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90438BB-6F86-D28B-3938-055C8F4C99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892B45D-6262-ACC7-6849-4BA17B2770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47206E5-2510-3C82-2DB5-E4C3A3AA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914-EEC8-CE4B-93DC-224BA8127669}" type="datetimeFigureOut">
              <a:rPr lang="es-US" smtClean="0"/>
              <a:t>3/19/25</a:t>
            </a:fld>
            <a:endParaRPr lang="es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8DCC00-FB15-5D8C-4465-A4B55F61B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5749BFD-36EC-407C-FDF1-B2173F338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2F0D-B473-834C-A9CE-9B432CAFB5E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715068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1FD17D-8D05-A4AE-26BF-B26E11D33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BA7454C-3915-317C-9C91-5662F50A8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914-EEC8-CE4B-93DC-224BA8127669}" type="datetimeFigureOut">
              <a:rPr lang="es-US" smtClean="0"/>
              <a:t>3/19/25</a:t>
            </a:fld>
            <a:endParaRPr lang="es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7ACE2C1-396C-CE3E-903E-2C248658D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E282CE-17B8-7427-5F06-42D8211D8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2F0D-B473-834C-A9CE-9B432CAFB5E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68251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E4AFC4C-F2B2-0AEF-9910-1366D8932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914-EEC8-CE4B-93DC-224BA8127669}" type="datetimeFigureOut">
              <a:rPr lang="es-US" smtClean="0"/>
              <a:t>3/19/25</a:t>
            </a:fld>
            <a:endParaRPr lang="es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13DD6DF-B648-70B1-929F-DD30925B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C39C9A9-B26B-4CF3-9C6E-E0AEBCAFC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2F0D-B473-834C-A9CE-9B432CAFB5E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141813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932A40-620F-9F78-946E-7225BDBD3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C620E0-7489-DC6B-376E-43A54B2DA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D412FF-E51A-329A-9C7E-F97F6FE7E1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E4E77CA-66B0-0063-A2EA-AFFD9A226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914-EEC8-CE4B-93DC-224BA8127669}" type="datetimeFigureOut">
              <a:rPr lang="es-US" smtClean="0"/>
              <a:t>3/19/25</a:t>
            </a:fld>
            <a:endParaRPr lang="es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CECA4D-EFAB-B9B2-4FD9-54FF6742A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3B860DF-B487-BA7D-5CB4-79DF89ED8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2F0D-B473-834C-A9CE-9B432CAFB5E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076314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D4C113-B615-AB98-C999-CAC677BEB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A286BCE-E0F9-33BC-3613-4682854ED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6D463C4-A43C-C170-3225-45A296CEB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1D17D44-BDA7-7074-1568-630FDC4AC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914-EEC8-CE4B-93DC-224BA8127669}" type="datetimeFigureOut">
              <a:rPr lang="es-US" smtClean="0"/>
              <a:t>3/19/25</a:t>
            </a:fld>
            <a:endParaRPr lang="es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E97E93-1B62-F498-7A4C-7BAEC125F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CA814D4-5640-668C-5F1F-BE4F5CA56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2F0D-B473-834C-A9CE-9B432CAFB5E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931021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1998443-FA51-5A8F-9861-9B4AFC54D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DEEFCC6-DED5-266D-FBFD-8CA61DF8B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8ECCD5-2C24-71DB-0474-6D6043DC6E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B04914-EEC8-CE4B-93DC-224BA8127669}" type="datetimeFigureOut">
              <a:rPr lang="es-US" smtClean="0"/>
              <a:t>3/19/25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240334-4998-88DB-0843-BAFD81E95F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FE94C6-DAC9-EB71-0246-1CD96F59A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A92F0D-B473-834C-A9CE-9B432CAFB5E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81166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5EFA524-991B-D2F3-1D0B-34CBD8FB3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8" y="0"/>
            <a:ext cx="12177212" cy="686633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B617B9A-E809-D45D-0028-3C63FF04A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35" y="183127"/>
            <a:ext cx="477953" cy="4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54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AF9FE-DCC5-588C-7A1E-23DE8D1A9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7D8148D-A42E-8157-8531-7DDF38280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2426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99C5CC8-D8F8-4C5F-29D5-6E205E84B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35" y="183127"/>
            <a:ext cx="477953" cy="4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57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AF9FE-DCC5-588C-7A1E-23DE8D1A9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abla&#10;&#10;Descripción generada automáticamente">
            <a:extLst>
              <a:ext uri="{FF2B5EF4-FFF2-40B4-BE49-F238E27FC236}">
                <a16:creationId xmlns:a16="http://schemas.microsoft.com/office/drawing/2014/main" id="{13A0A23E-CF62-6968-678A-318F3574C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8" y="0"/>
            <a:ext cx="12162426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99C5CC8-D8F8-4C5F-29D5-6E205E84B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35" y="183127"/>
            <a:ext cx="477953" cy="4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01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AF9FE-DCC5-588C-7A1E-23DE8D1A9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Tabla&#10;&#10;Descripción generada automáticamente">
            <a:extLst>
              <a:ext uri="{FF2B5EF4-FFF2-40B4-BE49-F238E27FC236}">
                <a16:creationId xmlns:a16="http://schemas.microsoft.com/office/drawing/2014/main" id="{C1303810-EDFF-80BE-D0D0-832311BB0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8" y="0"/>
            <a:ext cx="12179632" cy="686497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99C5CC8-D8F8-4C5F-29D5-6E205E84B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35" y="183127"/>
            <a:ext cx="477953" cy="4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19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AF9FE-DCC5-588C-7A1E-23DE8D1A9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58361D34-2F0F-75E7-51B1-969C5A7A9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8" y="0"/>
            <a:ext cx="12162426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99C5CC8-D8F8-4C5F-29D5-6E205E84B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35" y="183127"/>
            <a:ext cx="477953" cy="4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412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Macintosh PowerPoint</Application>
  <PresentationFormat>Panorámica</PresentationFormat>
  <Paragraphs>0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 Alfonso Tello Cardenas</dc:creator>
  <cp:lastModifiedBy>Luis Alfonso Tello Cardenas</cp:lastModifiedBy>
  <cp:revision>2</cp:revision>
  <dcterms:created xsi:type="dcterms:W3CDTF">2025-03-18T17:13:38Z</dcterms:created>
  <dcterms:modified xsi:type="dcterms:W3CDTF">2025-03-19T21:42:39Z</dcterms:modified>
</cp:coreProperties>
</file>