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9"/>
  </p:notesMasterIdLst>
  <p:handoutMasterIdLst>
    <p:handoutMasterId r:id="rId10"/>
  </p:handoutMasterIdLst>
  <p:sldIdLst>
    <p:sldId id="275" r:id="rId5"/>
    <p:sldId id="278" r:id="rId6"/>
    <p:sldId id="277" r:id="rId7"/>
    <p:sldId id="276" r:id="rId8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92F"/>
    <a:srgbClr val="962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0DAEF5-1876-47DE-B58F-80F883A04FCF}" v="570" dt="2024-12-23T15:43:00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1" autoAdjust="0"/>
    <p:restoredTop sz="94848"/>
  </p:normalViewPr>
  <p:slideViewPr>
    <p:cSldViewPr snapToGrid="0">
      <p:cViewPr varScale="1">
        <p:scale>
          <a:sx n="183" d="100"/>
          <a:sy n="183" d="100"/>
        </p:scale>
        <p:origin x="11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103623" tIns="51811" rIns="103623" bIns="51811" rtlCol="0"/>
          <a:lstStyle>
            <a:lvl1pPr algn="l">
              <a:defRPr sz="1300"/>
            </a:lvl1pPr>
          </a:lstStyle>
          <a:p>
            <a:endParaRPr lang="es-CO" dirty="0">
              <a:latin typeface="Verdana" panose="020B060403050404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103623" tIns="51811" rIns="103623" bIns="51811" rtlCol="0"/>
          <a:lstStyle>
            <a:lvl1pPr algn="r">
              <a:defRPr sz="1300"/>
            </a:lvl1pPr>
          </a:lstStyle>
          <a:p>
            <a:fld id="{F065CE21-4FFD-43E4-9BE1-44B69E389DE4}" type="datetimeFigureOut">
              <a:rPr lang="es-CO" smtClean="0">
                <a:latin typeface="Verdana" panose="020B0604030504040204" pitchFamily="34" charset="0"/>
              </a:rPr>
              <a:t>10/01/25</a:t>
            </a:fld>
            <a:endParaRPr lang="es-CO" dirty="0">
              <a:latin typeface="Verdana" panose="020B060403050404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103623" tIns="51811" rIns="103623" bIns="51811" rtlCol="0" anchor="b"/>
          <a:lstStyle>
            <a:lvl1pPr algn="l">
              <a:defRPr sz="1300"/>
            </a:lvl1pPr>
          </a:lstStyle>
          <a:p>
            <a:endParaRPr lang="es-CO" dirty="0">
              <a:latin typeface="Verdana" panose="020B060403050404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103623" tIns="51811" rIns="103623" bIns="51811" rtlCol="0" anchor="b"/>
          <a:lstStyle>
            <a:lvl1pPr algn="r">
              <a:defRPr sz="1300"/>
            </a:lvl1pPr>
          </a:lstStyle>
          <a:p>
            <a:fld id="{055897CF-0428-44F3-9C91-0685A4FB6EB6}" type="slidenum">
              <a:rPr lang="es-CO" smtClean="0">
                <a:latin typeface="Verdana" panose="020B0604030504040204" pitchFamily="34" charset="0"/>
              </a:rPr>
              <a:t>‹Nº›</a:t>
            </a:fld>
            <a:endParaRPr lang="es-CO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103623" tIns="51811" rIns="103623" bIns="51811" rtlCol="0"/>
          <a:lstStyle>
            <a:lvl1pPr algn="l">
              <a:defRPr sz="1300"/>
            </a:lvl1pPr>
          </a:lstStyle>
          <a:p>
            <a:endParaRPr lang="en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103623" tIns="51811" rIns="103623" bIns="51811" rtlCol="0"/>
          <a:lstStyle>
            <a:lvl1pPr algn="r">
              <a:defRPr sz="1300"/>
            </a:lvl1pPr>
          </a:lstStyle>
          <a:p>
            <a:fld id="{85190C4F-4CD3-9443-B078-5E6D0607DC09}" type="datetimeFigureOut">
              <a:rPr lang="en-CO" smtClean="0"/>
              <a:t>1/10/25</a:t>
            </a:fld>
            <a:endParaRPr lang="en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623" tIns="51811" rIns="103623" bIns="51811" rtlCol="0" anchor="ctr"/>
          <a:lstStyle/>
          <a:p>
            <a:endParaRPr lang="en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103623" tIns="51811" rIns="103623" bIns="518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103623" tIns="51811" rIns="103623" bIns="51811" rtlCol="0" anchor="b"/>
          <a:lstStyle>
            <a:lvl1pPr algn="l">
              <a:defRPr sz="1300"/>
            </a:lvl1pPr>
          </a:lstStyle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103623" tIns="51811" rIns="103623" bIns="51811" rtlCol="0" anchor="b"/>
          <a:lstStyle>
            <a:lvl1pPr algn="r">
              <a:defRPr sz="1300"/>
            </a:lvl1pPr>
          </a:lstStyle>
          <a:p>
            <a:fld id="{D94A7DF0-3770-D449-BCEC-210EA1C82C67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23776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49327-9B72-AE8C-280F-D9DA36BF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10/01/25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AEB4CC-9471-3E2C-30C2-3FFBA019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231710-F06E-A067-654D-0BBCA9D4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B16BC0C-7CB7-F0AD-6E38-1054266C8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89" y="2217681"/>
            <a:ext cx="2557622" cy="24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1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CD9244-6481-93F7-28D4-203E28FF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10/01/25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4869C5-0F47-F20A-8247-BE27EE42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FFEE0-FB93-2810-B5AD-B9D2DA6E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391C697-4417-1E19-513D-3913DD8814CE}"/>
              </a:ext>
            </a:extLst>
          </p:cNvPr>
          <p:cNvSpPr/>
          <p:nvPr userDrawn="1"/>
        </p:nvSpPr>
        <p:spPr>
          <a:xfrm>
            <a:off x="0" y="765313"/>
            <a:ext cx="12192000" cy="5327374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7CCB10-AB44-9A01-4F25-58B82375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5DE7F39D-FB66-4E26-D7AB-241CA04F17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029897"/>
            <a:ext cx="12192001" cy="1325563"/>
          </a:xfrm>
        </p:spPr>
        <p:txBody>
          <a:bodyPr>
            <a:noAutofit/>
          </a:bodyPr>
          <a:lstStyle>
            <a:lvl1pPr algn="ctr">
              <a:defRPr sz="4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Título de la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359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1F30E3-B36E-A40F-E266-A519CDFF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10/01/25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75E85E-7BE8-D349-FDD9-12E5A7A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DA225D-D2AB-E66D-1B80-3956806F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925BEB3-8F9C-AC4C-2D37-A4AA18B03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79" y="112644"/>
            <a:ext cx="692241" cy="6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7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37844F-1D52-9431-8FF8-92B589E5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B2B920-1A5E-C7FD-4F16-BAB460A38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DAE88C-7802-0409-AD20-47DC9295D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8EBB6-8C5E-1949-B1C4-E81617C84437}" type="datetimeFigureOut">
              <a:rPr lang="es-CO" smtClean="0"/>
              <a:t>10/01/25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60A9D5-256E-1DD1-2E06-74F32541F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BCDB4-B902-008B-976C-AD2620891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71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A3F3D55D-4EB7-9C10-CCB5-D2ECAD801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" y="0"/>
            <a:ext cx="12177212" cy="68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0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5E0BC9E1-BA7D-9F34-A00F-A891EF433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" y="0"/>
            <a:ext cx="12179632" cy="68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2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A4FF7D-DF83-16E2-EF70-98D875FE5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57" y="840259"/>
            <a:ext cx="11346357" cy="53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7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0BF6949-96D4-E58F-A8E6-EBBFD4990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97" y="878943"/>
            <a:ext cx="11315684" cy="458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8648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es xmlns="4a84aae7-e3be-476f-ad65-60ca344568f8">3000-01-01T00:00:00+00:00</Expires>
    <Habilitado xmlns="4a84aae7-e3be-476f-ad65-60ca344568f8">true</Habilitado>
    <Imagen xmlns="4a84aae7-e3be-476f-ad65-60ca344568f8">
      <Url xsi:nil="true"/>
      <Description xsi:nil="true"/>
    </Imagen>
    <Orden xmlns="4a84aae7-e3be-476f-ad65-60ca344568f8" xsi:nil="true"/>
    <URLDestino xmlns="4a84aae7-e3be-476f-ad65-60ca344568f8">
      <Url xsi:nil="true"/>
      <Description xsi:nil="true"/>
    </URLDestino>
    <lcf76f155ced4ddcb4097134ff3c332f xmlns="4a84aae7-e3be-476f-ad65-60ca344568f8">
      <Terms xmlns="http://schemas.microsoft.com/office/infopath/2007/PartnerControls"/>
    </lcf76f155ced4ddcb4097134ff3c332f>
    <Destacado xmlns="4a84aae7-e3be-476f-ad65-60ca344568f8">true</Destacado>
    <TaxCatchAll xmlns="151aedf8-b73a-4565-a4fd-2e9260f5a2d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6E448B53BCF82469E215D6E4E8CD039" ma:contentTypeVersion="21" ma:contentTypeDescription="Crear nuevo documento." ma:contentTypeScope="" ma:versionID="4df0931019a24f87a509ca4a7adb11cc">
  <xsd:schema xmlns:xsd="http://www.w3.org/2001/XMLSchema" xmlns:xs="http://www.w3.org/2001/XMLSchema" xmlns:p="http://schemas.microsoft.com/office/2006/metadata/properties" xmlns:ns2="4a84aae7-e3be-476f-ad65-60ca344568f8" xmlns:ns3="151aedf8-b73a-4565-a4fd-2e9260f5a2dd" targetNamespace="http://schemas.microsoft.com/office/2006/metadata/properties" ma:root="true" ma:fieldsID="51e2ca894ea86d6a1eb64ecb6245b64a" ns2:_="" ns3:_="">
    <xsd:import namespace="4a84aae7-e3be-476f-ad65-60ca344568f8"/>
    <xsd:import namespace="151aedf8-b73a-4565-a4fd-2e9260f5a2dd"/>
    <xsd:element name="properties">
      <xsd:complexType>
        <xsd:sequence>
          <xsd:element name="documentManagement">
            <xsd:complexType>
              <xsd:all>
                <xsd:element ref="ns2:Imagen" minOccurs="0"/>
                <xsd:element ref="ns2:Orden" minOccurs="0"/>
                <xsd:element ref="ns2:Habilitado" minOccurs="0"/>
                <xsd:element ref="ns2:MediaServiceMetadata" minOccurs="0"/>
                <xsd:element ref="ns2:MediaServiceFastMetadata" minOccurs="0"/>
                <xsd:element ref="ns2:URLDestino" minOccurs="0"/>
                <xsd:element ref="ns2:Expires"/>
                <xsd:element ref="ns2:Destacado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4aae7-e3be-476f-ad65-60ca344568f8" elementFormDefault="qualified">
    <xsd:import namespace="http://schemas.microsoft.com/office/2006/documentManagement/types"/>
    <xsd:import namespace="http://schemas.microsoft.com/office/infopath/2007/PartnerControls"/>
    <xsd:element name="Imagen" ma:index="8" nillable="true" ma:displayName="Imagen" ma:format="Image" ma:internalName="Image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Orden" ma:index="9" nillable="true" ma:displayName="Orden" ma:decimals="0" ma:internalName="Orden">
      <xsd:simpleType>
        <xsd:restriction base="dms:Number"/>
      </xsd:simpleType>
    </xsd:element>
    <xsd:element name="Habilitado" ma:index="10" nillable="true" ma:displayName="Habilitado" ma:default="1" ma:internalName="Habilitado">
      <xsd:simpleType>
        <xsd:restriction base="dms:Boolean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URLDestino" ma:index="13" nillable="true" ma:displayName="URLDestino" ma:format="Hyperlink" ma:internalName="URLDestin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xpires" ma:index="14" ma:displayName="Expira" ma:default="3000-01-01T00:00:00Z" ma:format="DateOnly" ma:internalName="Expires">
      <xsd:simpleType>
        <xsd:restriction base="dms:DateTime"/>
      </xsd:simpleType>
    </xsd:element>
    <xsd:element name="Destacado" ma:index="15" nillable="true" ma:displayName="Destacado" ma:default="1" ma:internalName="Destacado">
      <xsd:simpleType>
        <xsd:restriction base="dms:Boolea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Etiquetas de imagen" ma:readOnly="false" ma:fieldId="{5cf76f15-5ced-4ddc-b409-7134ff3c332f}" ma:taxonomyMulti="true" ma:sspId="63b8c75e-ec72-4c21-81ea-4ec031f757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aedf8-b73a-4565-a4fd-2e9260f5a2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Columna global de taxonomía" ma:hidden="true" ma:list="{9cf9a5ca-1a86-4d57-a412-b3f2b3f27a42}" ma:internalName="TaxCatchAll" ma:showField="CatchAllData" ma:web="151aedf8-b73a-4565-a4fd-2e9260f5a2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35E664-8A08-417C-BFEA-CB53858D421C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51aedf8-b73a-4565-a4fd-2e9260f5a2dd"/>
    <ds:schemaRef ds:uri="http://purl.org/dc/dcmitype/"/>
    <ds:schemaRef ds:uri="4a84aae7-e3be-476f-ad65-60ca344568f8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B17E7D0-01B3-497D-90E6-D26000EDF1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84aae7-e3be-476f-ad65-60ca344568f8"/>
    <ds:schemaRef ds:uri="151aedf8-b73a-4565-a4fd-2e9260f5a2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D9F1BF-8416-4719-9833-DD12D4FC9B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0</Words>
  <Application>Microsoft Macintosh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Luis Alfonso Tello Cardenas</cp:lastModifiedBy>
  <cp:revision>24</cp:revision>
  <cp:lastPrinted>2024-09-17T13:17:30Z</cp:lastPrinted>
  <dcterms:created xsi:type="dcterms:W3CDTF">2023-05-08T00:34:42Z</dcterms:created>
  <dcterms:modified xsi:type="dcterms:W3CDTF">2025-01-10T16:23:25Z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0x010100D6E448B53BCF82469E215D6E4E8CD039</vt:lpwstr>
  </property>
  <property fmtid="{D5CDD505-2E9C-101B-9397-08002B2CF9AE}" pid="3" name="MediaServiceImageTags">
    <vt:lpwstr/>
  </property>
</Properties>
</file>