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0" r:id="rId4"/>
    <p:sldId id="311" r:id="rId5"/>
    <p:sldId id="314" r:id="rId6"/>
    <p:sldId id="315" r:id="rId7"/>
    <p:sldId id="26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B0AC1-9326-697A-C9C2-9A79ADBD44AF}" v="1" dt="2025-01-30T15:13:13.109"/>
    <p1510:client id="{D72AB055-A360-7434-3B7F-829DF0A12CA3}" v="2" dt="2025-01-31T12:34:18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/>
    <p:restoredTop sz="96327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Marcela Bustamante Arango" userId="S::diana.bustamante@unidadvictimas.gov.co::b1b0714a-30e0-481e-aeee-27968e4d381f" providerId="AD" clId="Web-{1E7B0AC1-9326-697A-C9C2-9A79ADBD44AF}"/>
    <pc:docChg chg="sldOrd">
      <pc:chgData name="Diana Marcela Bustamante Arango" userId="S::diana.bustamante@unidadvictimas.gov.co::b1b0714a-30e0-481e-aeee-27968e4d381f" providerId="AD" clId="Web-{1E7B0AC1-9326-697A-C9C2-9A79ADBD44AF}" dt="2025-01-30T15:13:13.109" v="0"/>
      <pc:docMkLst>
        <pc:docMk/>
      </pc:docMkLst>
      <pc:sldChg chg="ord">
        <pc:chgData name="Diana Marcela Bustamante Arango" userId="S::diana.bustamante@unidadvictimas.gov.co::b1b0714a-30e0-481e-aeee-27968e4d381f" providerId="AD" clId="Web-{1E7B0AC1-9326-697A-C9C2-9A79ADBD44AF}" dt="2025-01-30T15:13:13.109" v="0"/>
        <pc:sldMkLst>
          <pc:docMk/>
          <pc:sldMk cId="3692594845" sldId="313"/>
        </pc:sldMkLst>
      </pc:sldChg>
    </pc:docChg>
  </pc:docChgLst>
  <pc:docChgLst>
    <pc:chgData name="Adriana Paola Andrade Jaimes" userId="S::adriana.andrade@unidadvictimas.gov.co::b93fc021-2923-47c7-9592-5011244cd9d9" providerId="AD" clId="Web-{D72AB055-A360-7434-3B7F-829DF0A12CA3}"/>
    <pc:docChg chg="delSld sldOrd">
      <pc:chgData name="Adriana Paola Andrade Jaimes" userId="S::adriana.andrade@unidadvictimas.gov.co::b93fc021-2923-47c7-9592-5011244cd9d9" providerId="AD" clId="Web-{D72AB055-A360-7434-3B7F-829DF0A12CA3}" dt="2025-01-31T12:34:18.639" v="1"/>
      <pc:docMkLst>
        <pc:docMk/>
      </pc:docMkLst>
      <pc:sldChg chg="del ord">
        <pc:chgData name="Adriana Paola Andrade Jaimes" userId="S::adriana.andrade@unidadvictimas.gov.co::b93fc021-2923-47c7-9592-5011244cd9d9" providerId="AD" clId="Web-{D72AB055-A360-7434-3B7F-829DF0A12CA3}" dt="2025-01-31T12:34:18.639" v="1"/>
        <pc:sldMkLst>
          <pc:docMk/>
          <pc:sldMk cId="3692594845" sldId="31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1F330-7FBE-4134-8E6E-ECB6A51D7A09}" type="doc">
      <dgm:prSet loTypeId="urn:microsoft.com/office/officeart/2018/2/layout/IconVerticalSolidList" loCatId="icon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s-CO"/>
        </a:p>
      </dgm:t>
    </dgm:pt>
    <dgm:pt modelId="{9E328EDF-44A4-476B-9BCE-9C4AAC8B869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b="0" dirty="0">
              <a:latin typeface="Verdana" panose="020B0604030504040204" pitchFamily="34" charset="0"/>
              <a:ea typeface="Verdana" panose="020B0604030504040204" pitchFamily="34" charset="0"/>
            </a:rPr>
            <a:t>Fomentar la cultura ambiental y toma de conciencia mediante el desarrollo de actividades estratégicas que permitan la apropiación bajo el marco de la Responsabilidad Social y sostenible en la UARIV.</a:t>
          </a:r>
          <a:endParaRPr lang="es-CO" sz="16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181D36D-A5D9-49DD-A265-F99E9B3537F3}" type="parTrans" cxnId="{60DD40E5-8C6B-41DE-9453-01BFEAE41D76}">
      <dgm:prSet/>
      <dgm:spPr/>
      <dgm:t>
        <a:bodyPr/>
        <a:lstStyle/>
        <a:p>
          <a:endParaRPr lang="es-CO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5A3B4E6-EC14-46CA-B81B-74B04DD391A6}" type="sibTrans" cxnId="{60DD40E5-8C6B-41DE-9453-01BFEAE41D76}">
      <dgm:prSet/>
      <dgm:spPr/>
      <dgm:t>
        <a:bodyPr/>
        <a:lstStyle/>
        <a:p>
          <a:endParaRPr lang="es-CO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62EEDE-9D68-43E3-A971-2A7DAE0AE0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b="0">
              <a:latin typeface="Verdana" panose="020B0604030504040204" pitchFamily="34" charset="0"/>
              <a:ea typeface="Verdana" panose="020B0604030504040204" pitchFamily="34" charset="0"/>
            </a:rPr>
            <a:t>Evaluar el desempeño ambiental mediante la identificación y evaluación de aspectos e impactos ambientales y el seguimiento al Plan Institucional de Gestión Ambiental – PIGA, en atención a la Responsabilidad Social y sostenible en la UARIV y la mejora continua del sistema.</a:t>
          </a:r>
          <a:endParaRPr lang="es-CO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72DC673-0FEE-43D1-B8D9-8E2A3DCBAC48}" type="parTrans" cxnId="{417E8A31-4E6C-433B-BCD6-3414FC4BCE2D}">
      <dgm:prSet/>
      <dgm:spPr/>
      <dgm:t>
        <a:bodyPr/>
        <a:lstStyle/>
        <a:p>
          <a:endParaRPr lang="es-CO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A84B964-E72D-494C-A05E-756361B6D79E}" type="sibTrans" cxnId="{417E8A31-4E6C-433B-BCD6-3414FC4BCE2D}">
      <dgm:prSet/>
      <dgm:spPr/>
      <dgm:t>
        <a:bodyPr/>
        <a:lstStyle/>
        <a:p>
          <a:endParaRPr lang="es-CO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5BA391F-767A-4F34-A0AC-E76F712D3F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b="0">
              <a:latin typeface="Verdana" panose="020B0604030504040204" pitchFamily="34" charset="0"/>
              <a:ea typeface="Verdana" panose="020B0604030504040204" pitchFamily="34" charset="0"/>
            </a:rPr>
            <a:t>Implementar acciones enfocadas al cumplimiento de los principios del Pacto Global de las Naciones Unidas y los Objetivos de Desarrollo Sostenible - ODS, a partir de estrategias conjuntas orientadas al fomento, prevención y control de los impactos generados en la UARIV al medio ambiente.</a:t>
          </a:r>
          <a:endParaRPr lang="es-CO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274A97-2256-4EA7-86E3-FE54C2777C7E}" type="parTrans" cxnId="{1180CE7C-54BA-4879-BF88-D68E3111D8A1}">
      <dgm:prSet/>
      <dgm:spPr/>
      <dgm:t>
        <a:bodyPr/>
        <a:lstStyle/>
        <a:p>
          <a:endParaRPr lang="es-CO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A8B4FAB-3CCF-40C9-B3FB-3AD9AEDE54A6}" type="sibTrans" cxnId="{1180CE7C-54BA-4879-BF88-D68E3111D8A1}">
      <dgm:prSet/>
      <dgm:spPr/>
      <dgm:t>
        <a:bodyPr/>
        <a:lstStyle/>
        <a:p>
          <a:endParaRPr lang="es-CO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F7F98EC-7817-4A5F-89C2-8D5FB2E134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b="0">
              <a:latin typeface="Verdana" panose="020B0604030504040204" pitchFamily="34" charset="0"/>
              <a:ea typeface="Verdana" panose="020B0604030504040204" pitchFamily="34" charset="0"/>
            </a:rPr>
            <a:t>Cumplir los requisitos legales ambientales que puedan impactar la misionalidad de la UARIV mediante su identificación y seguimiento, con el propósito de contribuir la gestión ambiental y la mejora continua del sistema. </a:t>
          </a:r>
          <a:endParaRPr lang="es-CO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BC29F9D-CA30-49B4-8366-CA1683D73568}" type="parTrans" cxnId="{048A5719-D264-48EB-8E6A-70276D00E03A}">
      <dgm:prSet/>
      <dgm:spPr/>
      <dgm:t>
        <a:bodyPr/>
        <a:lstStyle/>
        <a:p>
          <a:endParaRPr lang="es-CO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702040D-0A4A-4279-9537-95BAF0310161}" type="sibTrans" cxnId="{048A5719-D264-48EB-8E6A-70276D00E03A}">
      <dgm:prSet/>
      <dgm:spPr/>
      <dgm:t>
        <a:bodyPr/>
        <a:lstStyle/>
        <a:p>
          <a:endParaRPr lang="es-CO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349AB6F-F63B-4856-8BA2-69D5E9ACA8B1}" type="pres">
      <dgm:prSet presAssocID="{E4E1F330-7FBE-4134-8E6E-ECB6A51D7A09}" presName="root" presStyleCnt="0">
        <dgm:presLayoutVars>
          <dgm:dir/>
          <dgm:resizeHandles val="exact"/>
        </dgm:presLayoutVars>
      </dgm:prSet>
      <dgm:spPr/>
    </dgm:pt>
    <dgm:pt modelId="{24D9C490-E185-49F3-908A-9F91D1F39E81}" type="pres">
      <dgm:prSet presAssocID="{9E328EDF-44A4-476B-9BCE-9C4AAC8B869E}" presName="compNode" presStyleCnt="0"/>
      <dgm:spPr/>
    </dgm:pt>
    <dgm:pt modelId="{5640F9D9-65BF-4FA1-9EE2-73AEFBC5D70F}" type="pres">
      <dgm:prSet presAssocID="{9E328EDF-44A4-476B-9BCE-9C4AAC8B869E}" presName="bgRect" presStyleLbl="bgShp" presStyleIdx="0" presStyleCnt="4" custScaleY="116261"/>
      <dgm:spPr/>
    </dgm:pt>
    <dgm:pt modelId="{1A92B439-437D-463A-9F34-0A4D934DACA9}" type="pres">
      <dgm:prSet presAssocID="{9E328EDF-44A4-476B-9BCE-9C4AAC8B869E}" presName="iconRect" presStyleLbl="node1" presStyleIdx="0" presStyleCnt="4" custScaleX="136700" custScaleY="1368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84AB0003-FD1B-442F-8B71-0F44A096BF8F}" type="pres">
      <dgm:prSet presAssocID="{9E328EDF-44A4-476B-9BCE-9C4AAC8B869E}" presName="spaceRect" presStyleCnt="0"/>
      <dgm:spPr/>
    </dgm:pt>
    <dgm:pt modelId="{274AA5AA-427F-42D3-B22C-89EB394F63F6}" type="pres">
      <dgm:prSet presAssocID="{9E328EDF-44A4-476B-9BCE-9C4AAC8B869E}" presName="parTx" presStyleLbl="revTx" presStyleIdx="0" presStyleCnt="4">
        <dgm:presLayoutVars>
          <dgm:chMax val="0"/>
          <dgm:chPref val="0"/>
        </dgm:presLayoutVars>
      </dgm:prSet>
      <dgm:spPr/>
    </dgm:pt>
    <dgm:pt modelId="{62A6EEAE-3594-43AC-8607-4B6A7DC782FF}" type="pres">
      <dgm:prSet presAssocID="{35A3B4E6-EC14-46CA-B81B-74B04DD391A6}" presName="sibTrans" presStyleCnt="0"/>
      <dgm:spPr/>
    </dgm:pt>
    <dgm:pt modelId="{63454B76-0961-411C-929A-C549ABA4BD19}" type="pres">
      <dgm:prSet presAssocID="{4362EEDE-9D68-43E3-A971-2A7DAE0AE0B8}" presName="compNode" presStyleCnt="0"/>
      <dgm:spPr/>
    </dgm:pt>
    <dgm:pt modelId="{67352034-277F-4D59-ADF6-92A953C37BF1}" type="pres">
      <dgm:prSet presAssocID="{4362EEDE-9D68-43E3-A971-2A7DAE0AE0B8}" presName="bgRect" presStyleLbl="bgShp" presStyleIdx="1" presStyleCnt="4" custScaleY="146816"/>
      <dgm:spPr/>
    </dgm:pt>
    <dgm:pt modelId="{2E772CC3-328F-4B85-9F3B-F091A8F37ECC}" type="pres">
      <dgm:prSet presAssocID="{4362EEDE-9D68-43E3-A971-2A7DAE0AE0B8}" presName="iconRect" presStyleLbl="node1" presStyleIdx="1" presStyleCnt="4" custScaleX="118227" custScaleY="1368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7C0B013-6F6E-41F0-9D4A-3A776A62E8E4}" type="pres">
      <dgm:prSet presAssocID="{4362EEDE-9D68-43E3-A971-2A7DAE0AE0B8}" presName="spaceRect" presStyleCnt="0"/>
      <dgm:spPr/>
    </dgm:pt>
    <dgm:pt modelId="{4996732B-4EEE-490E-9E87-604608993CF0}" type="pres">
      <dgm:prSet presAssocID="{4362EEDE-9D68-43E3-A971-2A7DAE0AE0B8}" presName="parTx" presStyleLbl="revTx" presStyleIdx="1" presStyleCnt="4">
        <dgm:presLayoutVars>
          <dgm:chMax val="0"/>
          <dgm:chPref val="0"/>
        </dgm:presLayoutVars>
      </dgm:prSet>
      <dgm:spPr/>
    </dgm:pt>
    <dgm:pt modelId="{E14330E6-81F8-42B0-8395-9DA688E265D5}" type="pres">
      <dgm:prSet presAssocID="{DA84B964-E72D-494C-A05E-756361B6D79E}" presName="sibTrans" presStyleCnt="0"/>
      <dgm:spPr/>
    </dgm:pt>
    <dgm:pt modelId="{5C729E25-88B2-4CFB-8BEE-CBE490EFF29E}" type="pres">
      <dgm:prSet presAssocID="{95BA391F-767A-4F34-A0AC-E76F712D3F67}" presName="compNode" presStyleCnt="0"/>
      <dgm:spPr/>
    </dgm:pt>
    <dgm:pt modelId="{6E4FD202-0D70-4A08-BE11-7E611047CCBA}" type="pres">
      <dgm:prSet presAssocID="{95BA391F-767A-4F34-A0AC-E76F712D3F67}" presName="bgRect" presStyleLbl="bgShp" presStyleIdx="2" presStyleCnt="4" custScaleY="116261"/>
      <dgm:spPr/>
    </dgm:pt>
    <dgm:pt modelId="{DE3781B8-9296-4F09-A083-B52D914D660F}" type="pres">
      <dgm:prSet presAssocID="{95BA391F-767A-4F34-A0AC-E76F712D3F67}" presName="iconRect" presStyleLbl="node1" presStyleIdx="2" presStyleCnt="4" custScaleX="136700" custScaleY="13683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26CDB784-813B-4E95-8DB1-0928EDF22192}" type="pres">
      <dgm:prSet presAssocID="{95BA391F-767A-4F34-A0AC-E76F712D3F67}" presName="spaceRect" presStyleCnt="0"/>
      <dgm:spPr/>
    </dgm:pt>
    <dgm:pt modelId="{CEA18306-5166-483D-983C-C9A881A13158}" type="pres">
      <dgm:prSet presAssocID="{95BA391F-767A-4F34-A0AC-E76F712D3F67}" presName="parTx" presStyleLbl="revTx" presStyleIdx="2" presStyleCnt="4">
        <dgm:presLayoutVars>
          <dgm:chMax val="0"/>
          <dgm:chPref val="0"/>
        </dgm:presLayoutVars>
      </dgm:prSet>
      <dgm:spPr/>
    </dgm:pt>
    <dgm:pt modelId="{E3AF77B4-1CCF-4B5A-8923-D8DD647AA6F0}" type="pres">
      <dgm:prSet presAssocID="{CA8B4FAB-3CCF-40C9-B3FB-3AD9AEDE54A6}" presName="sibTrans" presStyleCnt="0"/>
      <dgm:spPr/>
    </dgm:pt>
    <dgm:pt modelId="{E894CE55-0FEB-48E0-BE50-48AB56E34716}" type="pres">
      <dgm:prSet presAssocID="{9F7F98EC-7817-4A5F-89C2-8D5FB2E13437}" presName="compNode" presStyleCnt="0"/>
      <dgm:spPr/>
    </dgm:pt>
    <dgm:pt modelId="{9EFB7E13-DE12-4ED1-8632-A5B0E21FEDE2}" type="pres">
      <dgm:prSet presAssocID="{9F7F98EC-7817-4A5F-89C2-8D5FB2E13437}" presName="bgRect" presStyleLbl="bgShp" presStyleIdx="3" presStyleCnt="4" custScaleY="116261"/>
      <dgm:spPr/>
    </dgm:pt>
    <dgm:pt modelId="{52079905-9DB8-4A8D-B209-C75B9A342D96}" type="pres">
      <dgm:prSet presAssocID="{9F7F98EC-7817-4A5F-89C2-8D5FB2E13437}" presName="iconRect" presStyleLbl="node1" presStyleIdx="3" presStyleCnt="4" custScaleX="136700" custScaleY="13683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C711D65D-1242-490B-976A-DD9FE80E9139}" type="pres">
      <dgm:prSet presAssocID="{9F7F98EC-7817-4A5F-89C2-8D5FB2E13437}" presName="spaceRect" presStyleCnt="0"/>
      <dgm:spPr/>
    </dgm:pt>
    <dgm:pt modelId="{6E2D5099-9862-4A42-B601-EF3C3FA7AF11}" type="pres">
      <dgm:prSet presAssocID="{9F7F98EC-7817-4A5F-89C2-8D5FB2E1343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48A5719-D264-48EB-8E6A-70276D00E03A}" srcId="{E4E1F330-7FBE-4134-8E6E-ECB6A51D7A09}" destId="{9F7F98EC-7817-4A5F-89C2-8D5FB2E13437}" srcOrd="3" destOrd="0" parTransId="{BBC29F9D-CA30-49B4-8366-CA1683D73568}" sibTransId="{A702040D-0A4A-4279-9537-95BAF0310161}"/>
    <dgm:cxn modelId="{417E8A31-4E6C-433B-BCD6-3414FC4BCE2D}" srcId="{E4E1F330-7FBE-4134-8E6E-ECB6A51D7A09}" destId="{4362EEDE-9D68-43E3-A971-2A7DAE0AE0B8}" srcOrd="1" destOrd="0" parTransId="{872DC673-0FEE-43D1-B8D9-8E2A3DCBAC48}" sibTransId="{DA84B964-E72D-494C-A05E-756361B6D79E}"/>
    <dgm:cxn modelId="{F084DD3B-25A0-415C-AA11-7E9348ADB0C1}" type="presOf" srcId="{9E328EDF-44A4-476B-9BCE-9C4AAC8B869E}" destId="{274AA5AA-427F-42D3-B22C-89EB394F63F6}" srcOrd="0" destOrd="0" presId="urn:microsoft.com/office/officeart/2018/2/layout/IconVerticalSolidList"/>
    <dgm:cxn modelId="{1180CE7C-54BA-4879-BF88-D68E3111D8A1}" srcId="{E4E1F330-7FBE-4134-8E6E-ECB6A51D7A09}" destId="{95BA391F-767A-4F34-A0AC-E76F712D3F67}" srcOrd="2" destOrd="0" parTransId="{80274A97-2256-4EA7-86E3-FE54C2777C7E}" sibTransId="{CA8B4FAB-3CCF-40C9-B3FB-3AD9AEDE54A6}"/>
    <dgm:cxn modelId="{2383AC8F-8E8B-4A9E-86FC-698ADE03AD37}" type="presOf" srcId="{E4E1F330-7FBE-4134-8E6E-ECB6A51D7A09}" destId="{E349AB6F-F63B-4856-8BA2-69D5E9ACA8B1}" srcOrd="0" destOrd="0" presId="urn:microsoft.com/office/officeart/2018/2/layout/IconVerticalSolidList"/>
    <dgm:cxn modelId="{45297095-C57C-44D4-A0AA-80F830D27DB0}" type="presOf" srcId="{95BA391F-767A-4F34-A0AC-E76F712D3F67}" destId="{CEA18306-5166-483D-983C-C9A881A13158}" srcOrd="0" destOrd="0" presId="urn:microsoft.com/office/officeart/2018/2/layout/IconVerticalSolidList"/>
    <dgm:cxn modelId="{B69C9CC4-9252-4125-9F49-75972DC49328}" type="presOf" srcId="{4362EEDE-9D68-43E3-A971-2A7DAE0AE0B8}" destId="{4996732B-4EEE-490E-9E87-604608993CF0}" srcOrd="0" destOrd="0" presId="urn:microsoft.com/office/officeart/2018/2/layout/IconVerticalSolidList"/>
    <dgm:cxn modelId="{665BEDC5-B116-48AE-A555-6CEB197CD299}" type="presOf" srcId="{9F7F98EC-7817-4A5F-89C2-8D5FB2E13437}" destId="{6E2D5099-9862-4A42-B601-EF3C3FA7AF11}" srcOrd="0" destOrd="0" presId="urn:microsoft.com/office/officeart/2018/2/layout/IconVerticalSolidList"/>
    <dgm:cxn modelId="{60DD40E5-8C6B-41DE-9453-01BFEAE41D76}" srcId="{E4E1F330-7FBE-4134-8E6E-ECB6A51D7A09}" destId="{9E328EDF-44A4-476B-9BCE-9C4AAC8B869E}" srcOrd="0" destOrd="0" parTransId="{5181D36D-A5D9-49DD-A265-F99E9B3537F3}" sibTransId="{35A3B4E6-EC14-46CA-B81B-74B04DD391A6}"/>
    <dgm:cxn modelId="{FD3F5F35-BF03-4C42-B264-8A6FD4943CF3}" type="presParOf" srcId="{E349AB6F-F63B-4856-8BA2-69D5E9ACA8B1}" destId="{24D9C490-E185-49F3-908A-9F91D1F39E81}" srcOrd="0" destOrd="0" presId="urn:microsoft.com/office/officeart/2018/2/layout/IconVerticalSolidList"/>
    <dgm:cxn modelId="{33A97B8E-0AF3-4820-89CE-E01CF65BC753}" type="presParOf" srcId="{24D9C490-E185-49F3-908A-9F91D1F39E81}" destId="{5640F9D9-65BF-4FA1-9EE2-73AEFBC5D70F}" srcOrd="0" destOrd="0" presId="urn:microsoft.com/office/officeart/2018/2/layout/IconVerticalSolidList"/>
    <dgm:cxn modelId="{9904C5E2-5F96-4B47-8848-3BC4151D073B}" type="presParOf" srcId="{24D9C490-E185-49F3-908A-9F91D1F39E81}" destId="{1A92B439-437D-463A-9F34-0A4D934DACA9}" srcOrd="1" destOrd="0" presId="urn:microsoft.com/office/officeart/2018/2/layout/IconVerticalSolidList"/>
    <dgm:cxn modelId="{D4B73626-5B23-4F00-9ED3-C5133B6C013F}" type="presParOf" srcId="{24D9C490-E185-49F3-908A-9F91D1F39E81}" destId="{84AB0003-FD1B-442F-8B71-0F44A096BF8F}" srcOrd="2" destOrd="0" presId="urn:microsoft.com/office/officeart/2018/2/layout/IconVerticalSolidList"/>
    <dgm:cxn modelId="{7AD471B5-9A9D-43EC-8E5E-542A735FCCA9}" type="presParOf" srcId="{24D9C490-E185-49F3-908A-9F91D1F39E81}" destId="{274AA5AA-427F-42D3-B22C-89EB394F63F6}" srcOrd="3" destOrd="0" presId="urn:microsoft.com/office/officeart/2018/2/layout/IconVerticalSolidList"/>
    <dgm:cxn modelId="{B0DD55FC-0A97-4B3B-AF71-06D2219A754A}" type="presParOf" srcId="{E349AB6F-F63B-4856-8BA2-69D5E9ACA8B1}" destId="{62A6EEAE-3594-43AC-8607-4B6A7DC782FF}" srcOrd="1" destOrd="0" presId="urn:microsoft.com/office/officeart/2018/2/layout/IconVerticalSolidList"/>
    <dgm:cxn modelId="{FA9F1565-5C08-4683-9747-EFFF7CF05A7F}" type="presParOf" srcId="{E349AB6F-F63B-4856-8BA2-69D5E9ACA8B1}" destId="{63454B76-0961-411C-929A-C549ABA4BD19}" srcOrd="2" destOrd="0" presId="urn:microsoft.com/office/officeart/2018/2/layout/IconVerticalSolidList"/>
    <dgm:cxn modelId="{9E4C5BF1-0EEB-4C66-BF78-2E7CB50C0EB7}" type="presParOf" srcId="{63454B76-0961-411C-929A-C549ABA4BD19}" destId="{67352034-277F-4D59-ADF6-92A953C37BF1}" srcOrd="0" destOrd="0" presId="urn:microsoft.com/office/officeart/2018/2/layout/IconVerticalSolidList"/>
    <dgm:cxn modelId="{4F5EDE0F-4694-40D3-B7CA-7A7EA97DBB97}" type="presParOf" srcId="{63454B76-0961-411C-929A-C549ABA4BD19}" destId="{2E772CC3-328F-4B85-9F3B-F091A8F37ECC}" srcOrd="1" destOrd="0" presId="urn:microsoft.com/office/officeart/2018/2/layout/IconVerticalSolidList"/>
    <dgm:cxn modelId="{EDBBBA1B-F6D5-4E7A-9783-C10FEE0B5458}" type="presParOf" srcId="{63454B76-0961-411C-929A-C549ABA4BD19}" destId="{07C0B013-6F6E-41F0-9D4A-3A776A62E8E4}" srcOrd="2" destOrd="0" presId="urn:microsoft.com/office/officeart/2018/2/layout/IconVerticalSolidList"/>
    <dgm:cxn modelId="{9EE5F6DF-D795-408C-BE71-061CA8F9AB67}" type="presParOf" srcId="{63454B76-0961-411C-929A-C549ABA4BD19}" destId="{4996732B-4EEE-490E-9E87-604608993CF0}" srcOrd="3" destOrd="0" presId="urn:microsoft.com/office/officeart/2018/2/layout/IconVerticalSolidList"/>
    <dgm:cxn modelId="{0628F1BE-0B04-4506-BBFA-2B93F9204DB9}" type="presParOf" srcId="{E349AB6F-F63B-4856-8BA2-69D5E9ACA8B1}" destId="{E14330E6-81F8-42B0-8395-9DA688E265D5}" srcOrd="3" destOrd="0" presId="urn:microsoft.com/office/officeart/2018/2/layout/IconVerticalSolidList"/>
    <dgm:cxn modelId="{52A391F1-7F0F-4D7A-AA21-D2CC7649C72A}" type="presParOf" srcId="{E349AB6F-F63B-4856-8BA2-69D5E9ACA8B1}" destId="{5C729E25-88B2-4CFB-8BEE-CBE490EFF29E}" srcOrd="4" destOrd="0" presId="urn:microsoft.com/office/officeart/2018/2/layout/IconVerticalSolidList"/>
    <dgm:cxn modelId="{1F5EA5CC-3BAB-4E5E-BF83-777FBA574FDB}" type="presParOf" srcId="{5C729E25-88B2-4CFB-8BEE-CBE490EFF29E}" destId="{6E4FD202-0D70-4A08-BE11-7E611047CCBA}" srcOrd="0" destOrd="0" presId="urn:microsoft.com/office/officeart/2018/2/layout/IconVerticalSolidList"/>
    <dgm:cxn modelId="{BA8F3710-7E96-4E02-AC4B-99A4E1EFFD96}" type="presParOf" srcId="{5C729E25-88B2-4CFB-8BEE-CBE490EFF29E}" destId="{DE3781B8-9296-4F09-A083-B52D914D660F}" srcOrd="1" destOrd="0" presId="urn:microsoft.com/office/officeart/2018/2/layout/IconVerticalSolidList"/>
    <dgm:cxn modelId="{28BCB894-E27A-4CB1-8EFC-36A0DBCCBC68}" type="presParOf" srcId="{5C729E25-88B2-4CFB-8BEE-CBE490EFF29E}" destId="{26CDB784-813B-4E95-8DB1-0928EDF22192}" srcOrd="2" destOrd="0" presId="urn:microsoft.com/office/officeart/2018/2/layout/IconVerticalSolidList"/>
    <dgm:cxn modelId="{BF408D5B-C6D4-4C9E-9FE9-C34B2BF75F5D}" type="presParOf" srcId="{5C729E25-88B2-4CFB-8BEE-CBE490EFF29E}" destId="{CEA18306-5166-483D-983C-C9A881A13158}" srcOrd="3" destOrd="0" presId="urn:microsoft.com/office/officeart/2018/2/layout/IconVerticalSolidList"/>
    <dgm:cxn modelId="{39BA3064-79E1-4EB0-86F3-946F349027D7}" type="presParOf" srcId="{E349AB6F-F63B-4856-8BA2-69D5E9ACA8B1}" destId="{E3AF77B4-1CCF-4B5A-8923-D8DD647AA6F0}" srcOrd="5" destOrd="0" presId="urn:microsoft.com/office/officeart/2018/2/layout/IconVerticalSolidList"/>
    <dgm:cxn modelId="{AA4CDE2B-C655-4246-9FB9-FD778AA2A85E}" type="presParOf" srcId="{E349AB6F-F63B-4856-8BA2-69D5E9ACA8B1}" destId="{E894CE55-0FEB-48E0-BE50-48AB56E34716}" srcOrd="6" destOrd="0" presId="urn:microsoft.com/office/officeart/2018/2/layout/IconVerticalSolidList"/>
    <dgm:cxn modelId="{EA09D1C7-6D74-415A-B9B0-DF64A3C4DC16}" type="presParOf" srcId="{E894CE55-0FEB-48E0-BE50-48AB56E34716}" destId="{9EFB7E13-DE12-4ED1-8632-A5B0E21FEDE2}" srcOrd="0" destOrd="0" presId="urn:microsoft.com/office/officeart/2018/2/layout/IconVerticalSolidList"/>
    <dgm:cxn modelId="{432C2AEE-A47E-4909-9924-A290BD2546E5}" type="presParOf" srcId="{E894CE55-0FEB-48E0-BE50-48AB56E34716}" destId="{52079905-9DB8-4A8D-B209-C75B9A342D96}" srcOrd="1" destOrd="0" presId="urn:microsoft.com/office/officeart/2018/2/layout/IconVerticalSolidList"/>
    <dgm:cxn modelId="{6032D9A5-4EB6-4542-A6E9-50CF3A313BB1}" type="presParOf" srcId="{E894CE55-0FEB-48E0-BE50-48AB56E34716}" destId="{C711D65D-1242-490B-976A-DD9FE80E9139}" srcOrd="2" destOrd="0" presId="urn:microsoft.com/office/officeart/2018/2/layout/IconVerticalSolidList"/>
    <dgm:cxn modelId="{A7B26540-47DD-4218-B08A-A4FDE50E2684}" type="presParOf" srcId="{E894CE55-0FEB-48E0-BE50-48AB56E34716}" destId="{6E2D5099-9862-4A42-B601-EF3C3FA7AF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C6EE5-1EE5-4549-BBF3-276F69FA9333}" type="doc">
      <dgm:prSet loTypeId="urn:microsoft.com/office/officeart/2005/8/layout/pList1" loCatId="picture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E888218E-1453-42D1-819F-2346CF8637D3}">
      <dgm:prSet phldrT="[Texto]"/>
      <dgm:spPr/>
      <dgm:t>
        <a:bodyPr/>
        <a:lstStyle/>
        <a:p>
          <a:r>
            <a:rPr lang="es-CO" dirty="0"/>
            <a:t>Programa ahorro y uso eficiente de agua.</a:t>
          </a:r>
        </a:p>
      </dgm:t>
    </dgm:pt>
    <dgm:pt modelId="{DBCBAB54-8476-4814-B3FB-5ADF64B2B755}" type="parTrans" cxnId="{E1A4AD64-9D56-447D-8041-07210B838F43}">
      <dgm:prSet/>
      <dgm:spPr/>
      <dgm:t>
        <a:bodyPr/>
        <a:lstStyle/>
        <a:p>
          <a:endParaRPr lang="es-CO"/>
        </a:p>
      </dgm:t>
    </dgm:pt>
    <dgm:pt modelId="{013D3F47-67C3-48C6-A5AD-528B2F76AD7F}" type="sibTrans" cxnId="{E1A4AD64-9D56-447D-8041-07210B838F43}">
      <dgm:prSet/>
      <dgm:spPr/>
      <dgm:t>
        <a:bodyPr/>
        <a:lstStyle/>
        <a:p>
          <a:endParaRPr lang="es-CO"/>
        </a:p>
      </dgm:t>
    </dgm:pt>
    <dgm:pt modelId="{65988EBE-E075-4C91-A7F2-813B1E3CE66C}">
      <dgm:prSet/>
      <dgm:spPr/>
      <dgm:t>
        <a:bodyPr/>
        <a:lstStyle/>
        <a:p>
          <a:r>
            <a:rPr lang="es-CO"/>
            <a:t>Programa de eficiencia energética.</a:t>
          </a:r>
        </a:p>
      </dgm:t>
    </dgm:pt>
    <dgm:pt modelId="{590B1F88-016E-4DC0-B9BA-F33EC91B6495}" type="parTrans" cxnId="{EBAB4C75-7547-458A-B197-572E385656A5}">
      <dgm:prSet/>
      <dgm:spPr/>
      <dgm:t>
        <a:bodyPr/>
        <a:lstStyle/>
        <a:p>
          <a:endParaRPr lang="es-CO"/>
        </a:p>
      </dgm:t>
    </dgm:pt>
    <dgm:pt modelId="{DF1A119A-E4FE-4A75-8DCE-1355DA434404}" type="sibTrans" cxnId="{EBAB4C75-7547-458A-B197-572E385656A5}">
      <dgm:prSet/>
      <dgm:spPr/>
      <dgm:t>
        <a:bodyPr/>
        <a:lstStyle/>
        <a:p>
          <a:endParaRPr lang="es-CO"/>
        </a:p>
      </dgm:t>
    </dgm:pt>
    <dgm:pt modelId="{5A99DBE3-729E-46C4-8931-975AC35D2A1E}">
      <dgm:prSet/>
      <dgm:spPr/>
      <dgm:t>
        <a:bodyPr/>
        <a:lstStyle/>
        <a:p>
          <a:r>
            <a:rPr lang="es-CO"/>
            <a:t>Programa de manejo integral de residuos sólidos.</a:t>
          </a:r>
        </a:p>
      </dgm:t>
    </dgm:pt>
    <dgm:pt modelId="{CEEBFA34-0C2E-4E79-B2E7-16FB413ADBCC}" type="parTrans" cxnId="{ECE90929-0CB9-420C-8F41-F7C5856EEECF}">
      <dgm:prSet/>
      <dgm:spPr/>
      <dgm:t>
        <a:bodyPr/>
        <a:lstStyle/>
        <a:p>
          <a:endParaRPr lang="es-CO"/>
        </a:p>
      </dgm:t>
    </dgm:pt>
    <dgm:pt modelId="{BD5447E5-FF8F-4A34-96E1-7DDCEEC867A9}" type="sibTrans" cxnId="{ECE90929-0CB9-420C-8F41-F7C5856EEECF}">
      <dgm:prSet/>
      <dgm:spPr/>
      <dgm:t>
        <a:bodyPr/>
        <a:lstStyle/>
        <a:p>
          <a:endParaRPr lang="es-CO"/>
        </a:p>
      </dgm:t>
    </dgm:pt>
    <dgm:pt modelId="{181AF05A-7611-47B4-8266-F854CCC0C2FF}">
      <dgm:prSet/>
      <dgm:spPr/>
      <dgm:t>
        <a:bodyPr/>
        <a:lstStyle/>
        <a:p>
          <a:r>
            <a:rPr lang="es-CO"/>
            <a:t>Programa cero papel.</a:t>
          </a:r>
        </a:p>
      </dgm:t>
    </dgm:pt>
    <dgm:pt modelId="{4CEC8AF4-991F-4946-80B4-008875CE663B}" type="parTrans" cxnId="{449C02FC-1B56-4EE4-963D-67E58055A76A}">
      <dgm:prSet/>
      <dgm:spPr/>
      <dgm:t>
        <a:bodyPr/>
        <a:lstStyle/>
        <a:p>
          <a:endParaRPr lang="es-CO"/>
        </a:p>
      </dgm:t>
    </dgm:pt>
    <dgm:pt modelId="{A0879FA6-E99B-4106-9F4E-32CCC7629EEA}" type="sibTrans" cxnId="{449C02FC-1B56-4EE4-963D-67E58055A76A}">
      <dgm:prSet/>
      <dgm:spPr/>
      <dgm:t>
        <a:bodyPr/>
        <a:lstStyle/>
        <a:p>
          <a:endParaRPr lang="es-CO"/>
        </a:p>
      </dgm:t>
    </dgm:pt>
    <dgm:pt modelId="{C6133E70-E9F1-45E3-8F77-28BBB36519E1}">
      <dgm:prSet/>
      <dgm:spPr/>
      <dgm:t>
        <a:bodyPr/>
        <a:lstStyle/>
        <a:p>
          <a:r>
            <a:rPr lang="es-CO"/>
            <a:t>Programa prácticas sostenibles.</a:t>
          </a:r>
        </a:p>
      </dgm:t>
    </dgm:pt>
    <dgm:pt modelId="{D6A676EF-5591-4ED9-B3A7-F9AE11F28DE5}" type="parTrans" cxnId="{AFF8F7C3-7E68-4755-990D-BFD419A58F9A}">
      <dgm:prSet/>
      <dgm:spPr/>
      <dgm:t>
        <a:bodyPr/>
        <a:lstStyle/>
        <a:p>
          <a:endParaRPr lang="es-CO"/>
        </a:p>
      </dgm:t>
    </dgm:pt>
    <dgm:pt modelId="{C8A552E6-BD15-4F3E-9575-FAF33E047EA3}" type="sibTrans" cxnId="{AFF8F7C3-7E68-4755-990D-BFD419A58F9A}">
      <dgm:prSet/>
      <dgm:spPr/>
      <dgm:t>
        <a:bodyPr/>
        <a:lstStyle/>
        <a:p>
          <a:endParaRPr lang="es-CO"/>
        </a:p>
      </dgm:t>
    </dgm:pt>
    <dgm:pt modelId="{4BF086C7-598E-472F-B8F3-955D776489C7}">
      <dgm:prSet/>
      <dgm:spPr/>
      <dgm:t>
        <a:bodyPr/>
        <a:lstStyle/>
        <a:p>
          <a:r>
            <a:rPr lang="es-CO" dirty="0"/>
            <a:t>Programa compras sostenibles.</a:t>
          </a:r>
        </a:p>
      </dgm:t>
    </dgm:pt>
    <dgm:pt modelId="{E869E2C4-A628-4014-B672-F031D0778F41}" type="parTrans" cxnId="{98FE498F-9AAC-4C22-ADAD-5EBA9B975506}">
      <dgm:prSet/>
      <dgm:spPr/>
      <dgm:t>
        <a:bodyPr/>
        <a:lstStyle/>
        <a:p>
          <a:endParaRPr lang="es-CO"/>
        </a:p>
      </dgm:t>
    </dgm:pt>
    <dgm:pt modelId="{36F38751-673A-4BE7-BE76-5A95E8E9130E}" type="sibTrans" cxnId="{98FE498F-9AAC-4C22-ADAD-5EBA9B975506}">
      <dgm:prSet/>
      <dgm:spPr/>
      <dgm:t>
        <a:bodyPr/>
        <a:lstStyle/>
        <a:p>
          <a:endParaRPr lang="es-CO"/>
        </a:p>
      </dgm:t>
    </dgm:pt>
    <dgm:pt modelId="{8DF611A1-6CE4-48DD-82DF-D59CAB6DB01D}" type="pres">
      <dgm:prSet presAssocID="{E9FC6EE5-1EE5-4549-BBF3-276F69FA9333}" presName="Name0" presStyleCnt="0">
        <dgm:presLayoutVars>
          <dgm:dir/>
          <dgm:resizeHandles val="exact"/>
        </dgm:presLayoutVars>
      </dgm:prSet>
      <dgm:spPr/>
    </dgm:pt>
    <dgm:pt modelId="{473246D9-A53D-40DF-A3C0-3C3EC3370257}" type="pres">
      <dgm:prSet presAssocID="{E888218E-1453-42D1-819F-2346CF8637D3}" presName="compNode" presStyleCnt="0"/>
      <dgm:spPr/>
    </dgm:pt>
    <dgm:pt modelId="{B76B2839-3ACE-48AF-93BB-51D8502E267F}" type="pres">
      <dgm:prSet presAssocID="{E888218E-1453-42D1-819F-2346CF8637D3}" presName="pictRect" presStyleLbl="node1" presStyleIdx="0" presStyleCnt="6"/>
      <dgm:spPr/>
    </dgm:pt>
    <dgm:pt modelId="{87192A06-4A22-4507-8FA6-857E21475BEB}" type="pres">
      <dgm:prSet presAssocID="{E888218E-1453-42D1-819F-2346CF8637D3}" presName="textRect" presStyleLbl="revTx" presStyleIdx="0" presStyleCnt="6">
        <dgm:presLayoutVars>
          <dgm:bulletEnabled val="1"/>
        </dgm:presLayoutVars>
      </dgm:prSet>
      <dgm:spPr/>
    </dgm:pt>
    <dgm:pt modelId="{7C38F0F1-233E-4868-9D6C-9661AC3AB4D2}" type="pres">
      <dgm:prSet presAssocID="{013D3F47-67C3-48C6-A5AD-528B2F76AD7F}" presName="sibTrans" presStyleLbl="sibTrans2D1" presStyleIdx="0" presStyleCnt="0"/>
      <dgm:spPr/>
    </dgm:pt>
    <dgm:pt modelId="{3FCF866A-F157-45F0-9D7A-D0641316392B}" type="pres">
      <dgm:prSet presAssocID="{65988EBE-E075-4C91-A7F2-813B1E3CE66C}" presName="compNode" presStyleCnt="0"/>
      <dgm:spPr/>
    </dgm:pt>
    <dgm:pt modelId="{96109E37-0063-4C99-A53A-F750CFA4C08A}" type="pres">
      <dgm:prSet presAssocID="{65988EBE-E075-4C91-A7F2-813B1E3CE66C}" presName="pictRect" presStyleLbl="node1" presStyleIdx="1" presStyleCnt="6"/>
      <dgm:spPr/>
    </dgm:pt>
    <dgm:pt modelId="{029E2282-3016-4DDC-8140-4D5DDF594DBA}" type="pres">
      <dgm:prSet presAssocID="{65988EBE-E075-4C91-A7F2-813B1E3CE66C}" presName="textRect" presStyleLbl="revTx" presStyleIdx="1" presStyleCnt="6">
        <dgm:presLayoutVars>
          <dgm:bulletEnabled val="1"/>
        </dgm:presLayoutVars>
      </dgm:prSet>
      <dgm:spPr/>
    </dgm:pt>
    <dgm:pt modelId="{2FF5864C-EC71-46AD-9D57-DC2C824F7E39}" type="pres">
      <dgm:prSet presAssocID="{DF1A119A-E4FE-4A75-8DCE-1355DA434404}" presName="sibTrans" presStyleLbl="sibTrans2D1" presStyleIdx="0" presStyleCnt="0"/>
      <dgm:spPr/>
    </dgm:pt>
    <dgm:pt modelId="{7E3887F5-2630-4C63-AD93-C4D150158801}" type="pres">
      <dgm:prSet presAssocID="{5A99DBE3-729E-46C4-8931-975AC35D2A1E}" presName="compNode" presStyleCnt="0"/>
      <dgm:spPr/>
    </dgm:pt>
    <dgm:pt modelId="{D771402B-29EF-4412-B3EF-2FE7250BCE06}" type="pres">
      <dgm:prSet presAssocID="{5A99DBE3-729E-46C4-8931-975AC35D2A1E}" presName="pictRect" presStyleLbl="node1" presStyleIdx="2" presStyleCnt="6"/>
      <dgm:spPr/>
    </dgm:pt>
    <dgm:pt modelId="{6671EFB0-6A1D-40F7-AD44-C4AAA773EE81}" type="pres">
      <dgm:prSet presAssocID="{5A99DBE3-729E-46C4-8931-975AC35D2A1E}" presName="textRect" presStyleLbl="revTx" presStyleIdx="2" presStyleCnt="6">
        <dgm:presLayoutVars>
          <dgm:bulletEnabled val="1"/>
        </dgm:presLayoutVars>
      </dgm:prSet>
      <dgm:spPr/>
    </dgm:pt>
    <dgm:pt modelId="{496FEB2A-AAC1-4CD3-A4CA-BCA7208F4DED}" type="pres">
      <dgm:prSet presAssocID="{BD5447E5-FF8F-4A34-96E1-7DDCEEC867A9}" presName="sibTrans" presStyleLbl="sibTrans2D1" presStyleIdx="0" presStyleCnt="0"/>
      <dgm:spPr/>
    </dgm:pt>
    <dgm:pt modelId="{A46C04D1-2284-4E72-9C68-B51D04904CD5}" type="pres">
      <dgm:prSet presAssocID="{181AF05A-7611-47B4-8266-F854CCC0C2FF}" presName="compNode" presStyleCnt="0"/>
      <dgm:spPr/>
    </dgm:pt>
    <dgm:pt modelId="{9F25C376-5ECE-4285-B7A4-A9B9B5385D40}" type="pres">
      <dgm:prSet presAssocID="{181AF05A-7611-47B4-8266-F854CCC0C2FF}" presName="pictRect" presStyleLbl="node1" presStyleIdx="3" presStyleCnt="6"/>
      <dgm:spPr/>
    </dgm:pt>
    <dgm:pt modelId="{FE60FDBA-BC67-46EE-AE3C-AD12428B2F0E}" type="pres">
      <dgm:prSet presAssocID="{181AF05A-7611-47B4-8266-F854CCC0C2FF}" presName="textRect" presStyleLbl="revTx" presStyleIdx="3" presStyleCnt="6">
        <dgm:presLayoutVars>
          <dgm:bulletEnabled val="1"/>
        </dgm:presLayoutVars>
      </dgm:prSet>
      <dgm:spPr/>
    </dgm:pt>
    <dgm:pt modelId="{BF27120F-D25D-4AE5-8445-0CBAB1A40C78}" type="pres">
      <dgm:prSet presAssocID="{A0879FA6-E99B-4106-9F4E-32CCC7629EEA}" presName="sibTrans" presStyleLbl="sibTrans2D1" presStyleIdx="0" presStyleCnt="0"/>
      <dgm:spPr/>
    </dgm:pt>
    <dgm:pt modelId="{344EFEDD-A2E4-498B-BDFB-E69CED814290}" type="pres">
      <dgm:prSet presAssocID="{C6133E70-E9F1-45E3-8F77-28BBB36519E1}" presName="compNode" presStyleCnt="0"/>
      <dgm:spPr/>
    </dgm:pt>
    <dgm:pt modelId="{B771A5C5-B85F-42AC-BE1C-90F4E11024CD}" type="pres">
      <dgm:prSet presAssocID="{C6133E70-E9F1-45E3-8F77-28BBB36519E1}" presName="pictRect" presStyleLbl="node1" presStyleIdx="4" presStyleCnt="6"/>
      <dgm:spPr/>
    </dgm:pt>
    <dgm:pt modelId="{4013E000-29D6-4602-A212-4691A30056E8}" type="pres">
      <dgm:prSet presAssocID="{C6133E70-E9F1-45E3-8F77-28BBB36519E1}" presName="textRect" presStyleLbl="revTx" presStyleIdx="4" presStyleCnt="6">
        <dgm:presLayoutVars>
          <dgm:bulletEnabled val="1"/>
        </dgm:presLayoutVars>
      </dgm:prSet>
      <dgm:spPr/>
    </dgm:pt>
    <dgm:pt modelId="{8A3FBBFA-9CE8-4A18-B67D-F940B1F95340}" type="pres">
      <dgm:prSet presAssocID="{C8A552E6-BD15-4F3E-9575-FAF33E047EA3}" presName="sibTrans" presStyleLbl="sibTrans2D1" presStyleIdx="0" presStyleCnt="0"/>
      <dgm:spPr/>
    </dgm:pt>
    <dgm:pt modelId="{9CD4D9B7-5867-40E3-A583-47FD81988038}" type="pres">
      <dgm:prSet presAssocID="{4BF086C7-598E-472F-B8F3-955D776489C7}" presName="compNode" presStyleCnt="0"/>
      <dgm:spPr/>
    </dgm:pt>
    <dgm:pt modelId="{B1738E6B-1A02-4DDE-BF55-17A60644196F}" type="pres">
      <dgm:prSet presAssocID="{4BF086C7-598E-472F-B8F3-955D776489C7}" presName="pictRect" presStyleLbl="node1" presStyleIdx="5" presStyleCnt="6"/>
      <dgm:spPr/>
    </dgm:pt>
    <dgm:pt modelId="{397B2CF8-400A-46B8-9E59-F192E44A9B6D}" type="pres">
      <dgm:prSet presAssocID="{4BF086C7-598E-472F-B8F3-955D776489C7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8867E20B-CF23-42DE-9F6B-761FFAA4E84F}" type="presOf" srcId="{E888218E-1453-42D1-819F-2346CF8637D3}" destId="{87192A06-4A22-4507-8FA6-857E21475BEB}" srcOrd="0" destOrd="0" presId="urn:microsoft.com/office/officeart/2005/8/layout/pList1"/>
    <dgm:cxn modelId="{F6C6D90F-53D1-4EA1-A173-D241FCC0C4B9}" type="presOf" srcId="{C8A552E6-BD15-4F3E-9575-FAF33E047EA3}" destId="{8A3FBBFA-9CE8-4A18-B67D-F940B1F95340}" srcOrd="0" destOrd="0" presId="urn:microsoft.com/office/officeart/2005/8/layout/pList1"/>
    <dgm:cxn modelId="{3DB7D617-731C-417B-B679-6C6954CB40A4}" type="presOf" srcId="{BD5447E5-FF8F-4A34-96E1-7DDCEEC867A9}" destId="{496FEB2A-AAC1-4CD3-A4CA-BCA7208F4DED}" srcOrd="0" destOrd="0" presId="urn:microsoft.com/office/officeart/2005/8/layout/pList1"/>
    <dgm:cxn modelId="{A462CC1D-8C55-4D86-ADB8-703827445E5B}" type="presOf" srcId="{4BF086C7-598E-472F-B8F3-955D776489C7}" destId="{397B2CF8-400A-46B8-9E59-F192E44A9B6D}" srcOrd="0" destOrd="0" presId="urn:microsoft.com/office/officeart/2005/8/layout/pList1"/>
    <dgm:cxn modelId="{ECE90929-0CB9-420C-8F41-F7C5856EEECF}" srcId="{E9FC6EE5-1EE5-4549-BBF3-276F69FA9333}" destId="{5A99DBE3-729E-46C4-8931-975AC35D2A1E}" srcOrd="2" destOrd="0" parTransId="{CEEBFA34-0C2E-4E79-B2E7-16FB413ADBCC}" sibTransId="{BD5447E5-FF8F-4A34-96E1-7DDCEEC867A9}"/>
    <dgm:cxn modelId="{E99AEE32-A69E-4915-B5E9-ED9DB11D2C7F}" type="presOf" srcId="{E9FC6EE5-1EE5-4549-BBF3-276F69FA9333}" destId="{8DF611A1-6CE4-48DD-82DF-D59CAB6DB01D}" srcOrd="0" destOrd="0" presId="urn:microsoft.com/office/officeart/2005/8/layout/pList1"/>
    <dgm:cxn modelId="{E1A4AD64-9D56-447D-8041-07210B838F43}" srcId="{E9FC6EE5-1EE5-4549-BBF3-276F69FA9333}" destId="{E888218E-1453-42D1-819F-2346CF8637D3}" srcOrd="0" destOrd="0" parTransId="{DBCBAB54-8476-4814-B3FB-5ADF64B2B755}" sibTransId="{013D3F47-67C3-48C6-A5AD-528B2F76AD7F}"/>
    <dgm:cxn modelId="{EBAB4C75-7547-458A-B197-572E385656A5}" srcId="{E9FC6EE5-1EE5-4549-BBF3-276F69FA9333}" destId="{65988EBE-E075-4C91-A7F2-813B1E3CE66C}" srcOrd="1" destOrd="0" parTransId="{590B1F88-016E-4DC0-B9BA-F33EC91B6495}" sibTransId="{DF1A119A-E4FE-4A75-8DCE-1355DA434404}"/>
    <dgm:cxn modelId="{77BE5D56-E664-49FA-B4CE-3526EFA49672}" type="presOf" srcId="{DF1A119A-E4FE-4A75-8DCE-1355DA434404}" destId="{2FF5864C-EC71-46AD-9D57-DC2C824F7E39}" srcOrd="0" destOrd="0" presId="urn:microsoft.com/office/officeart/2005/8/layout/pList1"/>
    <dgm:cxn modelId="{5FAFD176-D9E7-4A37-B154-98A5CD6D7DAE}" type="presOf" srcId="{65988EBE-E075-4C91-A7F2-813B1E3CE66C}" destId="{029E2282-3016-4DDC-8140-4D5DDF594DBA}" srcOrd="0" destOrd="0" presId="urn:microsoft.com/office/officeart/2005/8/layout/pList1"/>
    <dgm:cxn modelId="{20E45488-4442-4073-826D-5F13FF19BD45}" type="presOf" srcId="{5A99DBE3-729E-46C4-8931-975AC35D2A1E}" destId="{6671EFB0-6A1D-40F7-AD44-C4AAA773EE81}" srcOrd="0" destOrd="0" presId="urn:microsoft.com/office/officeart/2005/8/layout/pList1"/>
    <dgm:cxn modelId="{AF71958C-5BFA-45A4-AF42-BF4D0C9B3AE4}" type="presOf" srcId="{C6133E70-E9F1-45E3-8F77-28BBB36519E1}" destId="{4013E000-29D6-4602-A212-4691A30056E8}" srcOrd="0" destOrd="0" presId="urn:microsoft.com/office/officeart/2005/8/layout/pList1"/>
    <dgm:cxn modelId="{98FE498F-9AAC-4C22-ADAD-5EBA9B975506}" srcId="{E9FC6EE5-1EE5-4549-BBF3-276F69FA9333}" destId="{4BF086C7-598E-472F-B8F3-955D776489C7}" srcOrd="5" destOrd="0" parTransId="{E869E2C4-A628-4014-B672-F031D0778F41}" sibTransId="{36F38751-673A-4BE7-BE76-5A95E8E9130E}"/>
    <dgm:cxn modelId="{97EE4096-9CEE-4F86-BB8D-A49956E8C436}" type="presOf" srcId="{181AF05A-7611-47B4-8266-F854CCC0C2FF}" destId="{FE60FDBA-BC67-46EE-AE3C-AD12428B2F0E}" srcOrd="0" destOrd="0" presId="urn:microsoft.com/office/officeart/2005/8/layout/pList1"/>
    <dgm:cxn modelId="{C585B099-951E-4E6E-8D8A-A06CFD4D3CE7}" type="presOf" srcId="{013D3F47-67C3-48C6-A5AD-528B2F76AD7F}" destId="{7C38F0F1-233E-4868-9D6C-9661AC3AB4D2}" srcOrd="0" destOrd="0" presId="urn:microsoft.com/office/officeart/2005/8/layout/pList1"/>
    <dgm:cxn modelId="{AFF8F7C3-7E68-4755-990D-BFD419A58F9A}" srcId="{E9FC6EE5-1EE5-4549-BBF3-276F69FA9333}" destId="{C6133E70-E9F1-45E3-8F77-28BBB36519E1}" srcOrd="4" destOrd="0" parTransId="{D6A676EF-5591-4ED9-B3A7-F9AE11F28DE5}" sibTransId="{C8A552E6-BD15-4F3E-9575-FAF33E047EA3}"/>
    <dgm:cxn modelId="{449C02FC-1B56-4EE4-963D-67E58055A76A}" srcId="{E9FC6EE5-1EE5-4549-BBF3-276F69FA9333}" destId="{181AF05A-7611-47B4-8266-F854CCC0C2FF}" srcOrd="3" destOrd="0" parTransId="{4CEC8AF4-991F-4946-80B4-008875CE663B}" sibTransId="{A0879FA6-E99B-4106-9F4E-32CCC7629EEA}"/>
    <dgm:cxn modelId="{9BBA66FF-6BFF-4B35-856F-79931D6FEEDC}" type="presOf" srcId="{A0879FA6-E99B-4106-9F4E-32CCC7629EEA}" destId="{BF27120F-D25D-4AE5-8445-0CBAB1A40C78}" srcOrd="0" destOrd="0" presId="urn:microsoft.com/office/officeart/2005/8/layout/pList1"/>
    <dgm:cxn modelId="{81432A72-15FB-4F29-BFD3-0BE6058528C9}" type="presParOf" srcId="{8DF611A1-6CE4-48DD-82DF-D59CAB6DB01D}" destId="{473246D9-A53D-40DF-A3C0-3C3EC3370257}" srcOrd="0" destOrd="0" presId="urn:microsoft.com/office/officeart/2005/8/layout/pList1"/>
    <dgm:cxn modelId="{641CC5E3-6358-427C-B5B2-415EE898947E}" type="presParOf" srcId="{473246D9-A53D-40DF-A3C0-3C3EC3370257}" destId="{B76B2839-3ACE-48AF-93BB-51D8502E267F}" srcOrd="0" destOrd="0" presId="urn:microsoft.com/office/officeart/2005/8/layout/pList1"/>
    <dgm:cxn modelId="{87A5186C-371C-4074-B1C8-3FC8BDA56F1C}" type="presParOf" srcId="{473246D9-A53D-40DF-A3C0-3C3EC3370257}" destId="{87192A06-4A22-4507-8FA6-857E21475BEB}" srcOrd="1" destOrd="0" presId="urn:microsoft.com/office/officeart/2005/8/layout/pList1"/>
    <dgm:cxn modelId="{259869D6-6B7C-4634-BF68-50D8D449876F}" type="presParOf" srcId="{8DF611A1-6CE4-48DD-82DF-D59CAB6DB01D}" destId="{7C38F0F1-233E-4868-9D6C-9661AC3AB4D2}" srcOrd="1" destOrd="0" presId="urn:microsoft.com/office/officeart/2005/8/layout/pList1"/>
    <dgm:cxn modelId="{25365326-8933-49F5-A00D-CF325B4AC252}" type="presParOf" srcId="{8DF611A1-6CE4-48DD-82DF-D59CAB6DB01D}" destId="{3FCF866A-F157-45F0-9D7A-D0641316392B}" srcOrd="2" destOrd="0" presId="urn:microsoft.com/office/officeart/2005/8/layout/pList1"/>
    <dgm:cxn modelId="{F6F6309B-8EF7-4B91-B31C-BD7CFEBFEFE4}" type="presParOf" srcId="{3FCF866A-F157-45F0-9D7A-D0641316392B}" destId="{96109E37-0063-4C99-A53A-F750CFA4C08A}" srcOrd="0" destOrd="0" presId="urn:microsoft.com/office/officeart/2005/8/layout/pList1"/>
    <dgm:cxn modelId="{6A22D687-633B-46D1-B43A-8B960DD730B3}" type="presParOf" srcId="{3FCF866A-F157-45F0-9D7A-D0641316392B}" destId="{029E2282-3016-4DDC-8140-4D5DDF594DBA}" srcOrd="1" destOrd="0" presId="urn:microsoft.com/office/officeart/2005/8/layout/pList1"/>
    <dgm:cxn modelId="{3BC12E62-9FE0-460D-99A7-1C588D0BC596}" type="presParOf" srcId="{8DF611A1-6CE4-48DD-82DF-D59CAB6DB01D}" destId="{2FF5864C-EC71-46AD-9D57-DC2C824F7E39}" srcOrd="3" destOrd="0" presId="urn:microsoft.com/office/officeart/2005/8/layout/pList1"/>
    <dgm:cxn modelId="{9D10ECAC-4AEF-46EF-B5B6-4DA5EF4E4A3A}" type="presParOf" srcId="{8DF611A1-6CE4-48DD-82DF-D59CAB6DB01D}" destId="{7E3887F5-2630-4C63-AD93-C4D150158801}" srcOrd="4" destOrd="0" presId="urn:microsoft.com/office/officeart/2005/8/layout/pList1"/>
    <dgm:cxn modelId="{4BB9670B-F84D-4F34-8989-53514009D6DB}" type="presParOf" srcId="{7E3887F5-2630-4C63-AD93-C4D150158801}" destId="{D771402B-29EF-4412-B3EF-2FE7250BCE06}" srcOrd="0" destOrd="0" presId="urn:microsoft.com/office/officeart/2005/8/layout/pList1"/>
    <dgm:cxn modelId="{CEC7B155-BC12-4DED-B38D-37A3AC0432B2}" type="presParOf" srcId="{7E3887F5-2630-4C63-AD93-C4D150158801}" destId="{6671EFB0-6A1D-40F7-AD44-C4AAA773EE81}" srcOrd="1" destOrd="0" presId="urn:microsoft.com/office/officeart/2005/8/layout/pList1"/>
    <dgm:cxn modelId="{80BCD122-7215-4B7C-83AC-592F3CA21EDB}" type="presParOf" srcId="{8DF611A1-6CE4-48DD-82DF-D59CAB6DB01D}" destId="{496FEB2A-AAC1-4CD3-A4CA-BCA7208F4DED}" srcOrd="5" destOrd="0" presId="urn:microsoft.com/office/officeart/2005/8/layout/pList1"/>
    <dgm:cxn modelId="{08D25ED2-67A8-4F86-B55C-65D22C87368A}" type="presParOf" srcId="{8DF611A1-6CE4-48DD-82DF-D59CAB6DB01D}" destId="{A46C04D1-2284-4E72-9C68-B51D04904CD5}" srcOrd="6" destOrd="0" presId="urn:microsoft.com/office/officeart/2005/8/layout/pList1"/>
    <dgm:cxn modelId="{0AAFB5E6-F499-4F4D-8A04-CBE250511E87}" type="presParOf" srcId="{A46C04D1-2284-4E72-9C68-B51D04904CD5}" destId="{9F25C376-5ECE-4285-B7A4-A9B9B5385D40}" srcOrd="0" destOrd="0" presId="urn:microsoft.com/office/officeart/2005/8/layout/pList1"/>
    <dgm:cxn modelId="{A33E3129-9B70-4662-850C-98957E80BDE3}" type="presParOf" srcId="{A46C04D1-2284-4E72-9C68-B51D04904CD5}" destId="{FE60FDBA-BC67-46EE-AE3C-AD12428B2F0E}" srcOrd="1" destOrd="0" presId="urn:microsoft.com/office/officeart/2005/8/layout/pList1"/>
    <dgm:cxn modelId="{2F0FA1CD-8A3F-4DD3-9907-C19F32BF6D88}" type="presParOf" srcId="{8DF611A1-6CE4-48DD-82DF-D59CAB6DB01D}" destId="{BF27120F-D25D-4AE5-8445-0CBAB1A40C78}" srcOrd="7" destOrd="0" presId="urn:microsoft.com/office/officeart/2005/8/layout/pList1"/>
    <dgm:cxn modelId="{580CADAB-243B-4515-BAFC-BEDE664C119A}" type="presParOf" srcId="{8DF611A1-6CE4-48DD-82DF-D59CAB6DB01D}" destId="{344EFEDD-A2E4-498B-BDFB-E69CED814290}" srcOrd="8" destOrd="0" presId="urn:microsoft.com/office/officeart/2005/8/layout/pList1"/>
    <dgm:cxn modelId="{E01D1DF1-4DB3-4A2F-AA9C-C1051328B16E}" type="presParOf" srcId="{344EFEDD-A2E4-498B-BDFB-E69CED814290}" destId="{B771A5C5-B85F-42AC-BE1C-90F4E11024CD}" srcOrd="0" destOrd="0" presId="urn:microsoft.com/office/officeart/2005/8/layout/pList1"/>
    <dgm:cxn modelId="{6457421C-6631-4B66-AC67-6ED1728D2990}" type="presParOf" srcId="{344EFEDD-A2E4-498B-BDFB-E69CED814290}" destId="{4013E000-29D6-4602-A212-4691A30056E8}" srcOrd="1" destOrd="0" presId="urn:microsoft.com/office/officeart/2005/8/layout/pList1"/>
    <dgm:cxn modelId="{27E7E317-0D32-4DFA-ACD8-19B99160A225}" type="presParOf" srcId="{8DF611A1-6CE4-48DD-82DF-D59CAB6DB01D}" destId="{8A3FBBFA-9CE8-4A18-B67D-F940B1F95340}" srcOrd="9" destOrd="0" presId="urn:microsoft.com/office/officeart/2005/8/layout/pList1"/>
    <dgm:cxn modelId="{FE255DCF-88E0-40AB-A668-F7E3D2990043}" type="presParOf" srcId="{8DF611A1-6CE4-48DD-82DF-D59CAB6DB01D}" destId="{9CD4D9B7-5867-40E3-A583-47FD81988038}" srcOrd="10" destOrd="0" presId="urn:microsoft.com/office/officeart/2005/8/layout/pList1"/>
    <dgm:cxn modelId="{A996B0F1-8A7E-4B17-A97E-4EC89E470078}" type="presParOf" srcId="{9CD4D9B7-5867-40E3-A583-47FD81988038}" destId="{B1738E6B-1A02-4DDE-BF55-17A60644196F}" srcOrd="0" destOrd="0" presId="urn:microsoft.com/office/officeart/2005/8/layout/pList1"/>
    <dgm:cxn modelId="{EEC65CAE-2F57-41CE-9C2C-B39DE33D6692}" type="presParOf" srcId="{9CD4D9B7-5867-40E3-A583-47FD81988038}" destId="{397B2CF8-400A-46B8-9E59-F192E44A9B6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F9D9-65BF-4FA1-9EE2-73AEFBC5D70F}">
      <dsp:nvSpPr>
        <dsp:cNvPr id="0" name=""/>
        <dsp:cNvSpPr/>
      </dsp:nvSpPr>
      <dsp:spPr>
        <a:xfrm>
          <a:off x="0" y="72638"/>
          <a:ext cx="11313623" cy="1038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A92B439-437D-463A-9F34-0A4D934DACA9}">
      <dsp:nvSpPr>
        <dsp:cNvPr id="0" name=""/>
        <dsp:cNvSpPr/>
      </dsp:nvSpPr>
      <dsp:spPr>
        <a:xfrm>
          <a:off x="179996" y="255793"/>
          <a:ext cx="672350" cy="6723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4AA5AA-427F-42D3-B22C-89EB394F63F6}">
      <dsp:nvSpPr>
        <dsp:cNvPr id="0" name=""/>
        <dsp:cNvSpPr/>
      </dsp:nvSpPr>
      <dsp:spPr>
        <a:xfrm>
          <a:off x="1032343" y="145275"/>
          <a:ext cx="10265381" cy="921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05" tIns="97505" rIns="97505" bIns="9750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Fomentar la cultura ambiental y toma de conciencia mediante el desarrollo de actividades estratégicas que permitan la apropiación bajo el marco de la Responsabilidad Social y sostenible en la UARIV.</a:t>
          </a:r>
          <a:endParaRPr lang="es-CO" sz="16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32343" y="145275"/>
        <a:ext cx="10265381" cy="921306"/>
      </dsp:txXfrm>
    </dsp:sp>
    <dsp:sp modelId="{67352034-277F-4D59-ADF6-92A953C37BF1}">
      <dsp:nvSpPr>
        <dsp:cNvPr id="0" name=""/>
        <dsp:cNvSpPr/>
      </dsp:nvSpPr>
      <dsp:spPr>
        <a:xfrm>
          <a:off x="0" y="1341626"/>
          <a:ext cx="11313623" cy="1311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E772CC3-328F-4B85-9F3B-F091A8F37ECC}">
      <dsp:nvSpPr>
        <dsp:cNvPr id="0" name=""/>
        <dsp:cNvSpPr/>
      </dsp:nvSpPr>
      <dsp:spPr>
        <a:xfrm>
          <a:off x="225425" y="1661268"/>
          <a:ext cx="581491" cy="6723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96732B-4EEE-490E-9E87-604608993CF0}">
      <dsp:nvSpPr>
        <dsp:cNvPr id="0" name=""/>
        <dsp:cNvSpPr/>
      </dsp:nvSpPr>
      <dsp:spPr>
        <a:xfrm>
          <a:off x="1032343" y="1550751"/>
          <a:ext cx="10265381" cy="921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05" tIns="97505" rIns="97505" bIns="9750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>
              <a:latin typeface="Verdana" panose="020B0604030504040204" pitchFamily="34" charset="0"/>
              <a:ea typeface="Verdana" panose="020B0604030504040204" pitchFamily="34" charset="0"/>
            </a:rPr>
            <a:t>Evaluar el desempeño ambiental mediante la identificación y evaluación de aspectos e impactos ambientales y el seguimiento al Plan Institucional de Gestión Ambiental – PIGA, en atención a la Responsabilidad Social y sostenible en la UARIV y la mejora continua del sistema.</a:t>
          </a:r>
          <a:endParaRPr lang="es-CO" sz="1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32343" y="1550751"/>
        <a:ext cx="10265381" cy="921306"/>
      </dsp:txXfrm>
    </dsp:sp>
    <dsp:sp modelId="{6E4FD202-0D70-4A08-BE11-7E611047CCBA}">
      <dsp:nvSpPr>
        <dsp:cNvPr id="0" name=""/>
        <dsp:cNvSpPr/>
      </dsp:nvSpPr>
      <dsp:spPr>
        <a:xfrm>
          <a:off x="0" y="2883589"/>
          <a:ext cx="11313623" cy="1038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E3781B8-9296-4F09-A083-B52D914D660F}">
      <dsp:nvSpPr>
        <dsp:cNvPr id="0" name=""/>
        <dsp:cNvSpPr/>
      </dsp:nvSpPr>
      <dsp:spPr>
        <a:xfrm>
          <a:off x="179996" y="3066744"/>
          <a:ext cx="672350" cy="6723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A18306-5166-483D-983C-C9A881A13158}">
      <dsp:nvSpPr>
        <dsp:cNvPr id="0" name=""/>
        <dsp:cNvSpPr/>
      </dsp:nvSpPr>
      <dsp:spPr>
        <a:xfrm>
          <a:off x="1032343" y="2956226"/>
          <a:ext cx="10265381" cy="921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05" tIns="97505" rIns="97505" bIns="9750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>
              <a:latin typeface="Verdana" panose="020B0604030504040204" pitchFamily="34" charset="0"/>
              <a:ea typeface="Verdana" panose="020B0604030504040204" pitchFamily="34" charset="0"/>
            </a:rPr>
            <a:t>Implementar acciones enfocadas al cumplimiento de los principios del Pacto Global de las Naciones Unidas y los Objetivos de Desarrollo Sostenible - ODS, a partir de estrategias conjuntas orientadas al fomento, prevención y control de los impactos generados en la UARIV al medio ambiente.</a:t>
          </a:r>
          <a:endParaRPr lang="es-CO" sz="1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32343" y="2956226"/>
        <a:ext cx="10265381" cy="921306"/>
      </dsp:txXfrm>
    </dsp:sp>
    <dsp:sp modelId="{9EFB7E13-DE12-4ED1-8632-A5B0E21FEDE2}">
      <dsp:nvSpPr>
        <dsp:cNvPr id="0" name=""/>
        <dsp:cNvSpPr/>
      </dsp:nvSpPr>
      <dsp:spPr>
        <a:xfrm>
          <a:off x="0" y="4152577"/>
          <a:ext cx="11313623" cy="1038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079905-9DB8-4A8D-B209-C75B9A342D96}">
      <dsp:nvSpPr>
        <dsp:cNvPr id="0" name=""/>
        <dsp:cNvSpPr/>
      </dsp:nvSpPr>
      <dsp:spPr>
        <a:xfrm>
          <a:off x="179996" y="4335732"/>
          <a:ext cx="672350" cy="6723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2D5099-9862-4A42-B601-EF3C3FA7AF11}">
      <dsp:nvSpPr>
        <dsp:cNvPr id="0" name=""/>
        <dsp:cNvSpPr/>
      </dsp:nvSpPr>
      <dsp:spPr>
        <a:xfrm>
          <a:off x="1032343" y="4225214"/>
          <a:ext cx="10265381" cy="921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05" tIns="97505" rIns="97505" bIns="9750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>
              <a:latin typeface="Verdana" panose="020B0604030504040204" pitchFamily="34" charset="0"/>
              <a:ea typeface="Verdana" panose="020B0604030504040204" pitchFamily="34" charset="0"/>
            </a:rPr>
            <a:t>Cumplir los requisitos legales ambientales que puedan impactar la misionalidad de la UARIV mediante su identificación y seguimiento, con el propósito de contribuir la gestión ambiental y la mejora continua del sistema. </a:t>
          </a:r>
          <a:endParaRPr lang="es-CO" sz="1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32343" y="4225214"/>
        <a:ext cx="10265381" cy="921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B2839-3ACE-48AF-93BB-51D8502E267F}">
      <dsp:nvSpPr>
        <dsp:cNvPr id="0" name=""/>
        <dsp:cNvSpPr/>
      </dsp:nvSpPr>
      <dsp:spPr>
        <a:xfrm>
          <a:off x="1098176" y="720"/>
          <a:ext cx="2480686" cy="17091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192A06-4A22-4507-8FA6-857E21475BEB}">
      <dsp:nvSpPr>
        <dsp:cNvPr id="0" name=""/>
        <dsp:cNvSpPr/>
      </dsp:nvSpPr>
      <dsp:spPr>
        <a:xfrm>
          <a:off x="1098176" y="1709913"/>
          <a:ext cx="2480686" cy="92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Programa ahorro y uso eficiente de agua.</a:t>
          </a:r>
        </a:p>
      </dsp:txBody>
      <dsp:txXfrm>
        <a:off x="1098176" y="1709913"/>
        <a:ext cx="2480686" cy="920334"/>
      </dsp:txXfrm>
    </dsp:sp>
    <dsp:sp modelId="{96109E37-0063-4C99-A53A-F750CFA4C08A}">
      <dsp:nvSpPr>
        <dsp:cNvPr id="0" name=""/>
        <dsp:cNvSpPr/>
      </dsp:nvSpPr>
      <dsp:spPr>
        <a:xfrm>
          <a:off x="3827036" y="720"/>
          <a:ext cx="2480686" cy="17091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E2282-3016-4DDC-8140-4D5DDF594DBA}">
      <dsp:nvSpPr>
        <dsp:cNvPr id="0" name=""/>
        <dsp:cNvSpPr/>
      </dsp:nvSpPr>
      <dsp:spPr>
        <a:xfrm>
          <a:off x="3827036" y="1709913"/>
          <a:ext cx="2480686" cy="92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Programa de eficiencia energética.</a:t>
          </a:r>
        </a:p>
      </dsp:txBody>
      <dsp:txXfrm>
        <a:off x="3827036" y="1709913"/>
        <a:ext cx="2480686" cy="920334"/>
      </dsp:txXfrm>
    </dsp:sp>
    <dsp:sp modelId="{D771402B-29EF-4412-B3EF-2FE7250BCE06}">
      <dsp:nvSpPr>
        <dsp:cNvPr id="0" name=""/>
        <dsp:cNvSpPr/>
      </dsp:nvSpPr>
      <dsp:spPr>
        <a:xfrm>
          <a:off x="6555895" y="720"/>
          <a:ext cx="2480686" cy="17091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71EFB0-6A1D-40F7-AD44-C4AAA773EE81}">
      <dsp:nvSpPr>
        <dsp:cNvPr id="0" name=""/>
        <dsp:cNvSpPr/>
      </dsp:nvSpPr>
      <dsp:spPr>
        <a:xfrm>
          <a:off x="6555895" y="1709913"/>
          <a:ext cx="2480686" cy="92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Programa de manejo integral de residuos sólidos.</a:t>
          </a:r>
        </a:p>
      </dsp:txBody>
      <dsp:txXfrm>
        <a:off x="6555895" y="1709913"/>
        <a:ext cx="2480686" cy="920334"/>
      </dsp:txXfrm>
    </dsp:sp>
    <dsp:sp modelId="{9F25C376-5ECE-4285-B7A4-A9B9B5385D40}">
      <dsp:nvSpPr>
        <dsp:cNvPr id="0" name=""/>
        <dsp:cNvSpPr/>
      </dsp:nvSpPr>
      <dsp:spPr>
        <a:xfrm>
          <a:off x="1098176" y="2878317"/>
          <a:ext cx="2480686" cy="17091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60FDBA-BC67-46EE-AE3C-AD12428B2F0E}">
      <dsp:nvSpPr>
        <dsp:cNvPr id="0" name=""/>
        <dsp:cNvSpPr/>
      </dsp:nvSpPr>
      <dsp:spPr>
        <a:xfrm>
          <a:off x="1098176" y="4587510"/>
          <a:ext cx="2480686" cy="92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Programa cero papel.</a:t>
          </a:r>
        </a:p>
      </dsp:txBody>
      <dsp:txXfrm>
        <a:off x="1098176" y="4587510"/>
        <a:ext cx="2480686" cy="920334"/>
      </dsp:txXfrm>
    </dsp:sp>
    <dsp:sp modelId="{B771A5C5-B85F-42AC-BE1C-90F4E11024CD}">
      <dsp:nvSpPr>
        <dsp:cNvPr id="0" name=""/>
        <dsp:cNvSpPr/>
      </dsp:nvSpPr>
      <dsp:spPr>
        <a:xfrm>
          <a:off x="3827036" y="2878317"/>
          <a:ext cx="2480686" cy="17091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13E000-29D6-4602-A212-4691A30056E8}">
      <dsp:nvSpPr>
        <dsp:cNvPr id="0" name=""/>
        <dsp:cNvSpPr/>
      </dsp:nvSpPr>
      <dsp:spPr>
        <a:xfrm>
          <a:off x="3827036" y="4587510"/>
          <a:ext cx="2480686" cy="92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Programa prácticas sostenibles.</a:t>
          </a:r>
        </a:p>
      </dsp:txBody>
      <dsp:txXfrm>
        <a:off x="3827036" y="4587510"/>
        <a:ext cx="2480686" cy="920334"/>
      </dsp:txXfrm>
    </dsp:sp>
    <dsp:sp modelId="{B1738E6B-1A02-4DDE-BF55-17A60644196F}">
      <dsp:nvSpPr>
        <dsp:cNvPr id="0" name=""/>
        <dsp:cNvSpPr/>
      </dsp:nvSpPr>
      <dsp:spPr>
        <a:xfrm>
          <a:off x="6555895" y="2878317"/>
          <a:ext cx="2480686" cy="17091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7B2CF8-400A-46B8-9E59-F192E44A9B6D}">
      <dsp:nvSpPr>
        <dsp:cNvPr id="0" name=""/>
        <dsp:cNvSpPr/>
      </dsp:nvSpPr>
      <dsp:spPr>
        <a:xfrm>
          <a:off x="6555895" y="4587510"/>
          <a:ext cx="2480686" cy="92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Programa compras sostenibles.</a:t>
          </a:r>
        </a:p>
      </dsp:txBody>
      <dsp:txXfrm>
        <a:off x="6555895" y="4587510"/>
        <a:ext cx="2480686" cy="92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6841A-F7D7-42EF-B0F1-F9A9445A0106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F2BD4-E2B2-4DE1-B9B9-8DD9687415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945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A7DF0-3770-D449-BCEC-210EA1C82C67}" type="slidenum">
              <a:rPr kumimoji="0" lang="en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5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BD13F-1535-E38A-30E5-B65C75F3B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7A5A526-2B8A-99A2-BA27-797CB836E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1151F-CF79-172F-FC5A-76005FA73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330D3D-4D5B-531E-EC7D-38361FE80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A7DF0-3770-D449-BCEC-210EA1C82C67}" type="slidenum">
              <a:rPr kumimoji="0" lang="en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09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82BA0-2E89-954D-57EA-022B04129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C77602-734B-4BE1-DC7E-94D4ECCAB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49327-9B72-AE8C-280F-D9DA36BF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AEB4CC-9471-3E2C-30C2-3FFBA019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231710-F06E-A067-654D-0BBCA9D4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554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F3B17-A686-6B51-9147-E8AF0022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A10B7D-D005-64F1-0EAC-E05FD150C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A090-EB3F-8875-3B85-E60002B4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787BE7-E7BD-5708-29BE-5605754C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721DAF-3F80-00F7-5499-37911C78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41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4B4E1C-3B03-1A9B-6769-47AED8ED9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FA376-40C9-2B54-4B76-20080C933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19D16-AEC8-D195-70ED-3C10A820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2CA32B-1290-FC5D-9ACC-E3171506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BB374-7F6F-DAC7-2712-7FB949D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26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563638F-9532-F282-53FD-5626284D06A5}"/>
              </a:ext>
            </a:extLst>
          </p:cNvPr>
          <p:cNvSpPr/>
          <p:nvPr userDrawn="1"/>
        </p:nvSpPr>
        <p:spPr>
          <a:xfrm>
            <a:off x="0" y="765313"/>
            <a:ext cx="12192000" cy="5327374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59" y="2618581"/>
            <a:ext cx="11918731" cy="1620837"/>
          </a:xfrm>
        </p:spPr>
        <p:txBody>
          <a:bodyPr anchor="ctr">
            <a:normAutofit/>
          </a:bodyPr>
          <a:lstStyle>
            <a:lvl1pPr algn="ctr">
              <a:defRPr sz="47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7766"/>
            <a:ext cx="9144000" cy="6700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F865E3-9193-4166-E174-56172222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4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100175E-4BF2-2B8A-F436-8891862E2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89" y="2217681"/>
            <a:ext cx="2557622" cy="24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5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93" y="2724131"/>
            <a:ext cx="11698013" cy="1682935"/>
          </a:xfrm>
        </p:spPr>
        <p:txBody>
          <a:bodyPr anchor="ctr">
            <a:normAutofit/>
          </a:bodyPr>
          <a:lstStyle>
            <a:lvl1pPr algn="ctr">
              <a:defRPr sz="4700" b="1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9144000" cy="685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36B7B17-45D8-67E6-4391-87A4CD81D299}"/>
              </a:ext>
            </a:extLst>
          </p:cNvPr>
          <p:cNvGrpSpPr/>
          <p:nvPr userDrawn="1"/>
        </p:nvGrpSpPr>
        <p:grpSpPr>
          <a:xfrm>
            <a:off x="266" y="6596538"/>
            <a:ext cx="12191733" cy="304518"/>
            <a:chOff x="266" y="6596538"/>
            <a:chExt cx="12191733" cy="304518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D5C6E71-623D-291E-3EB0-5FD6DACADE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85"/>
            <a:stretch/>
          </p:blipFill>
          <p:spPr>
            <a:xfrm>
              <a:off x="266" y="6596538"/>
              <a:ext cx="12191733" cy="261610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3ED9003-391F-5510-30AF-89B85AA0A6AF}"/>
                </a:ext>
              </a:extLst>
            </p:cNvPr>
            <p:cNvSpPr txBox="1"/>
            <p:nvPr userDrawn="1"/>
          </p:nvSpPr>
          <p:spPr>
            <a:xfrm>
              <a:off x="4883972" y="6639446"/>
              <a:ext cx="24240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tx1"/>
                  </a:solidFill>
                  <a:latin typeface="Verdana" panose="020B0604030504040204" pitchFamily="34" charset="0"/>
                </a:rPr>
                <a:t>www.unidadvictimas.gov.co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467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E78EB39-5A4D-88B5-C8FF-D50FCED4B7E7}"/>
              </a:ext>
            </a:extLst>
          </p:cNvPr>
          <p:cNvGrpSpPr/>
          <p:nvPr userDrawn="1"/>
        </p:nvGrpSpPr>
        <p:grpSpPr>
          <a:xfrm>
            <a:off x="266" y="6596538"/>
            <a:ext cx="12191733" cy="304518"/>
            <a:chOff x="266" y="6596538"/>
            <a:chExt cx="12191733" cy="30451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2845958-925E-EC3A-5E11-4F901311BE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85"/>
            <a:stretch/>
          </p:blipFill>
          <p:spPr>
            <a:xfrm>
              <a:off x="266" y="6596538"/>
              <a:ext cx="12191733" cy="261610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3FC1B0C-32FE-489A-653F-5149B8A77616}"/>
                </a:ext>
              </a:extLst>
            </p:cNvPr>
            <p:cNvSpPr txBox="1"/>
            <p:nvPr userDrawn="1"/>
          </p:nvSpPr>
          <p:spPr>
            <a:xfrm>
              <a:off x="4883972" y="6639446"/>
              <a:ext cx="24240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tx1"/>
                  </a:solidFill>
                  <a:latin typeface="Verdana" panose="020B0604030504040204" pitchFamily="34" charset="0"/>
                </a:rPr>
                <a:t>www.unidadvictimas.gov.co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35527" y="2334996"/>
            <a:ext cx="11720945" cy="2188007"/>
          </a:xfrm>
        </p:spPr>
        <p:txBody>
          <a:bodyPr anchor="ctr">
            <a:normAutofit/>
          </a:bodyPr>
          <a:lstStyle>
            <a:lvl1pPr algn="ctr">
              <a:defRPr sz="47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35527" y="4589463"/>
            <a:ext cx="117209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630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7" name="Imagen 1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0641F63-47A0-51A8-65C6-CF148F3ED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79" y="112644"/>
            <a:ext cx="692241" cy="655706"/>
          </a:xfrm>
          <a:prstGeom prst="rect">
            <a:avLst/>
          </a:prstGeom>
        </p:spPr>
      </p:pic>
      <p:sp>
        <p:nvSpPr>
          <p:cNvPr id="18" name="Marcador de contenido 3">
            <a:extLst>
              <a:ext uri="{FF2B5EF4-FFF2-40B4-BE49-F238E27FC236}">
                <a16:creationId xmlns:a16="http://schemas.microsoft.com/office/drawing/2014/main" id="{B95B1B0E-2832-6363-0339-1DF01F66D0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12435" y="1329962"/>
            <a:ext cx="11776363" cy="47179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383AD699-F5B8-6CA2-8AA3-98ECFA19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7" y="674256"/>
            <a:ext cx="11776364" cy="56341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37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9EF6526-779A-A245-5E59-75CC99C25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79" y="112644"/>
            <a:ext cx="692241" cy="655706"/>
          </a:xfrm>
          <a:prstGeom prst="rect">
            <a:avLst/>
          </a:prstGeom>
        </p:spPr>
      </p:pic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DC5131EC-1B3B-8FDD-9FF7-2B36D94CEB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12436" y="1477862"/>
            <a:ext cx="5883564" cy="4570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A90400F-0213-8000-9708-36D1B93F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7" y="674256"/>
            <a:ext cx="11776364" cy="56341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6098CB32-90B2-6ACF-7897-343AB86B34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0" y="1477862"/>
            <a:ext cx="5892801" cy="4570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7963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436" y="1496508"/>
            <a:ext cx="5883563" cy="5583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436" y="2097802"/>
            <a:ext cx="5883564" cy="395011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10B36E8-B97A-6228-B4D1-8118221AA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79" y="112644"/>
            <a:ext cx="692241" cy="655706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DD92630-C830-18D0-AC0D-660DA54C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7" y="674256"/>
            <a:ext cx="11776364" cy="56341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30D4FC06-9EDC-9C8B-C142-63C47A00E8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1" y="1496508"/>
            <a:ext cx="5892800" cy="5583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1" name="Marcador de contenido 3">
            <a:extLst>
              <a:ext uri="{FF2B5EF4-FFF2-40B4-BE49-F238E27FC236}">
                <a16:creationId xmlns:a16="http://schemas.microsoft.com/office/drawing/2014/main" id="{7D27EC5B-B88D-12AF-102C-5AD12E3716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0" y="2097802"/>
            <a:ext cx="5892801" cy="395011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3253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7" y="674256"/>
            <a:ext cx="11776364" cy="56341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2A83710-908D-FB66-73FE-8106A0653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79" y="112644"/>
            <a:ext cx="692241" cy="6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5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BF784-466A-150E-3FFA-5791ED68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DE11E-AEDB-4DC1-DA4D-602737A30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D9244-6481-93F7-28D4-203E28FF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4869C5-0F47-F20A-8247-BE27EE42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FFEE0-FB93-2810-B5AD-B9D2DA6E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5685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855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33" y="760413"/>
            <a:ext cx="4277158" cy="1289050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8733" y="2049463"/>
            <a:ext cx="4277158" cy="4170214"/>
          </a:xfrm>
        </p:spPr>
        <p:txBody>
          <a:bodyPr/>
          <a:lstStyle>
            <a:lvl1pPr marL="0" indent="0" algn="just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5" name="Imagen 1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CCDBB31-9E78-DD0A-D267-3CA291214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79" y="112644"/>
            <a:ext cx="692241" cy="655706"/>
          </a:xfrm>
          <a:prstGeom prst="rect">
            <a:avLst/>
          </a:prstGeom>
        </p:spPr>
      </p:pic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69350577-EF18-E547-D424-E34BFE06695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84435" y="760413"/>
            <a:ext cx="7167420" cy="545926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0795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01964"/>
            <a:ext cx="4044184" cy="1062181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1965"/>
            <a:ext cx="6172200" cy="51590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4145"/>
            <a:ext cx="4044184" cy="4104843"/>
          </a:xfrm>
        </p:spPr>
        <p:txBody>
          <a:bodyPr/>
          <a:lstStyle>
            <a:lvl1pPr marL="0" indent="0" algn="just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D878DF9-CBA5-5B9C-8972-AC6D6B3C2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79" y="112644"/>
            <a:ext cx="692241" cy="6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3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65570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2BA7D9F-3D1D-7E21-CD09-6F332031CD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79" y="112644"/>
            <a:ext cx="692241" cy="6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87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90544" y="768349"/>
            <a:ext cx="1563255" cy="5408614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68349"/>
            <a:ext cx="8786091" cy="5408613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AC99082-3A84-8652-4C6A-498E2151E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79" y="112644"/>
            <a:ext cx="692241" cy="6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7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8F8E0-F5BA-A47F-2390-68F227C6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516BCE-7D75-CA37-05C2-ECA9581A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418C8D-DD7D-DEFD-6FDE-E26A8B70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CA799-60F9-6F78-4387-EB93473B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D0D31A-81F5-C84F-AAD7-60C99539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314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57CD4-FDEB-301F-92BB-BA627D3B9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0C2125-352E-616D-E5E5-CBCC27651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1184BF-DB8F-FA28-CCC6-324628319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07FEB8-53AD-DEFB-4F0B-C53007F7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8FB4EF-6288-917D-23D0-7B82A6A1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55EF55-ACA2-6B24-C5DF-3E4C3862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14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41E92-CA40-8F21-C4F6-BC18DB89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57FFA3-F412-8A99-FD82-FDBFF40E6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DE7A8C-2F1F-1532-FF40-69477E788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DE1C59-87E9-568B-D224-CA8F29405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9CA597-AD9D-9B3B-6777-60E8DEEE6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6FDBBC4-99B2-1E80-61E7-7402034E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E698E9-BEED-B2A3-C486-A6DC2CF1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68BC30-7D86-52EA-AA6B-74553501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632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67A3D-DF20-987A-662D-85AF3220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44E601-5CDA-3312-5E68-3C888841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8C2754-6A85-DEEB-B912-0EA3F926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61C45D-AEEA-8D65-765C-77D209EA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409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1F30E3-B36E-A40F-E266-A519CDFF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75E85E-7BE8-D349-FDD9-12E5A7A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DA225D-D2AB-E66D-1B80-3956806F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B16CF-ED81-0661-60B6-EF0DC9ED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B9807B-6E4B-0FB5-F159-A2ACBF177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9A021A-3EB1-0731-EFD2-6842A82DA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68548A-615E-2AA7-409E-2AEEE334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D15AAD-8E22-ADEC-4809-D5BFFCEF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C4BAD-E287-AA9A-D1E3-88D3EF49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168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3EBDC-937B-5D25-908E-708769A7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5AFFBC-38FA-9CA4-3E4D-7090EED8B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B85ECB-7ADC-D03F-1415-F83FEFC6B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4B25B2-C5BB-21EB-9C5A-A6C86B61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4E54FD-423A-44B6-08E5-272128F0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2B93AB-EDC3-5CDF-6617-72ACE2B0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606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37844F-1D52-9431-8FF8-92B589E5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B2B920-1A5E-C7FD-4F16-BAB460A38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AE88C-7802-0409-AD20-47DC9295D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8EBB6-8C5E-1949-B1C4-E81617C84437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0A9D5-256E-1DD1-2E06-74F32541F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BCDB4-B902-008B-976C-AD2620891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961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473"/>
            <a:ext cx="10515600" cy="1164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31/01/2025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203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just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F52B479-238D-88BC-CD92-395358BD0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89" y="2217681"/>
            <a:ext cx="2557622" cy="24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0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904FFD2-08B7-E5AB-6D47-28B7B9AE9681}"/>
              </a:ext>
            </a:extLst>
          </p:cNvPr>
          <p:cNvSpPr/>
          <p:nvPr/>
        </p:nvSpPr>
        <p:spPr>
          <a:xfrm>
            <a:off x="0" y="765313"/>
            <a:ext cx="12192000" cy="5327374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EA9D3A-543D-026F-86EC-C7ABD3B7FC65}"/>
              </a:ext>
            </a:extLst>
          </p:cNvPr>
          <p:cNvSpPr txBox="1"/>
          <p:nvPr/>
        </p:nvSpPr>
        <p:spPr>
          <a:xfrm>
            <a:off x="0" y="1287087"/>
            <a:ext cx="121919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DE GESTIÓN ADMINISTRATIVA Y DOCUMENTAL - GGAD</a:t>
            </a:r>
            <a:b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INSTITUCIONAL DE GESTIÓN AMBIENTAL - VIGENCIA 2025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2EC779-33E6-0CDC-A044-0946F9520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4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1626E919-86A5-C237-F9E3-289BC0F1FD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21190">
            <a:off x="8443984" y="3391041"/>
            <a:ext cx="3334767" cy="17337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21D4-D5E2-2E7C-A786-E973AADE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DDD51C-445D-6DFD-0823-3947394624E4}"/>
              </a:ext>
            </a:extLst>
          </p:cNvPr>
          <p:cNvSpPr txBox="1">
            <a:spLocks noGrp="1"/>
          </p:cNvSpPr>
          <p:nvPr>
            <p:ph sz="half" idx="13"/>
          </p:nvPr>
        </p:nvSpPr>
        <p:spPr>
          <a:xfrm>
            <a:off x="1814443" y="2225049"/>
            <a:ext cx="64217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Unidad para la Atención y Reparación Integral a las Víctimas en cumplimiento de Pacto Global de las Naciones Unidas y los Objetivos de Desarrollo Sostenible, se compromete con la protección del medio ambiente, la prevención de la contaminación, la identificación de aspectos e impactos generados por la entidad, la gestión integral de residuos, el uso eficiente y ahorro de agua y energía, la reducción del consumo de papel y la implementación de compras sostenibles.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68ED8C-CDD8-19C7-E616-F74A38F25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" y="3996948"/>
            <a:ext cx="5742930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6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90D04-7926-6961-928E-CBEB890EC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660C9826-FEC5-5369-E754-C7872046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7" y="674256"/>
            <a:ext cx="11776364" cy="563418"/>
          </a:xfrm>
        </p:spPr>
        <p:txBody>
          <a:bodyPr anchor="ctr">
            <a:norm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CO" dirty="0"/>
          </a:p>
        </p:txBody>
      </p:sp>
      <p:graphicFrame>
        <p:nvGraphicFramePr>
          <p:cNvPr id="14" name="Marcador de contenido 13">
            <a:extLst>
              <a:ext uri="{FF2B5EF4-FFF2-40B4-BE49-F238E27FC236}">
                <a16:creationId xmlns:a16="http://schemas.microsoft.com/office/drawing/2014/main" id="{22876B55-6E2F-2244-3E1A-EAF78C89D0BF}"/>
              </a:ext>
            </a:extLst>
          </p:cNvPr>
          <p:cNvGraphicFramePr>
            <a:graphicFrameLocks noGrp="1"/>
          </p:cNvGraphicFramePr>
          <p:nvPr>
            <p:ph sz="half" idx="13"/>
          </p:nvPr>
        </p:nvGraphicFramePr>
        <p:xfrm>
          <a:off x="451657" y="1237674"/>
          <a:ext cx="11313623" cy="5263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670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EF33D29-9790-FEFC-34B3-BD410FA1081A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452216491"/>
              </p:ext>
            </p:extLst>
          </p:nvPr>
        </p:nvGraphicFramePr>
        <p:xfrm>
          <a:off x="1092041" y="1237674"/>
          <a:ext cx="10134759" cy="550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C746BE62-4CCE-203C-D318-D748F1EE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PROGRAMAS DEL SISTEMA DE GESTIÓN AMBIENTAL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837809-6C5A-A558-BDA2-B3ACAB426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8343" y="1148080"/>
            <a:ext cx="741944" cy="18967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EFC686-7B0E-5273-C3D9-5DFEE73267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0" y="1112898"/>
            <a:ext cx="1632571" cy="1895863"/>
          </a:xfrm>
          <a:prstGeom prst="rect">
            <a:avLst/>
          </a:prstGeom>
        </p:spPr>
      </p:pic>
      <p:sp>
        <p:nvSpPr>
          <p:cNvPr id="9" name="Hexágono 8">
            <a:extLst>
              <a:ext uri="{FF2B5EF4-FFF2-40B4-BE49-F238E27FC236}">
                <a16:creationId xmlns:a16="http://schemas.microsoft.com/office/drawing/2014/main" id="{73B49A1E-813C-7DEB-B510-20832659B5EB}"/>
              </a:ext>
            </a:extLst>
          </p:cNvPr>
          <p:cNvSpPr/>
          <p:nvPr/>
        </p:nvSpPr>
        <p:spPr>
          <a:xfrm>
            <a:off x="7972412" y="1237674"/>
            <a:ext cx="1686559" cy="1699054"/>
          </a:xfrm>
          <a:prstGeom prst="hexagon">
            <a:avLst>
              <a:gd name="adj" fmla="val 28570"/>
              <a:gd name="vf" fmla="val 115470"/>
            </a:avLst>
          </a:prstGeom>
          <a:blipFill rotWithShape="0">
            <a:blip r:embed="rId9"/>
            <a:srcRect/>
            <a:stretch>
              <a:fillRect t="-12000" b="-12000"/>
            </a:stretch>
          </a:blipFill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4B03B04-E332-ED15-84D3-98EBF3F7C7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9602" y="4087810"/>
            <a:ext cx="1375998" cy="17033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0DEFF5-832C-B6B6-1A83-579B82B0A3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0843" y="4113266"/>
            <a:ext cx="2367280" cy="170330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32DE232-B0F0-3398-D25F-C5AA11EFA9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3384" y="4113266"/>
            <a:ext cx="1125232" cy="17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4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367" y="2190135"/>
            <a:ext cx="6725265" cy="2477729"/>
          </a:xfrm>
        </p:spPr>
        <p:txBody>
          <a:bodyPr anchor="ctr">
            <a:normAutofit/>
          </a:bodyPr>
          <a:lstStyle/>
          <a:p>
            <a:r>
              <a:rPr lang="es-CO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4970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348</Words>
  <Application>Microsoft Office PowerPoint</Application>
  <PresentationFormat>Panorámica</PresentationFormat>
  <Paragraphs>25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Tema de Office</vt:lpstr>
      <vt:lpstr>1_Tema de Office</vt:lpstr>
      <vt:lpstr>Presentación de PowerPoint</vt:lpstr>
      <vt:lpstr>Presentación de PowerPoint</vt:lpstr>
      <vt:lpstr>POLÍTICA</vt:lpstr>
      <vt:lpstr>OBJETIVOS</vt:lpstr>
      <vt:lpstr>PROGRAMAS DEL SISTEMA DE GESTIÓN AMBIENTAL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Alfonso Tello Cardenas</dc:creator>
  <cp:lastModifiedBy>Liria Katerine Galeano Caraballo</cp:lastModifiedBy>
  <cp:revision>5</cp:revision>
  <dcterms:created xsi:type="dcterms:W3CDTF">2024-06-19T14:18:25Z</dcterms:created>
  <dcterms:modified xsi:type="dcterms:W3CDTF">2025-01-31T12:34:18Z</dcterms:modified>
</cp:coreProperties>
</file>