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7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822AF0-9883-C879-04C3-ABE777CB1D28}" name="Laura Tatiana Suarez Basabe" initials="LS" userId="S::laura.suarez@unidadvictimas.gov.co::31cb27cc-d21e-402a-b150-e5111e5072a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D0F5FC"/>
    <a:srgbClr val="B4EEFA"/>
    <a:srgbClr val="16CAEE"/>
    <a:srgbClr val="242424"/>
    <a:srgbClr val="B3DEFF"/>
    <a:srgbClr val="00467A"/>
    <a:srgbClr val="FFFF99"/>
    <a:srgbClr val="CCCC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B28DFD-16A7-4B3B-9162-A9DE209258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EBABF51-40E1-4B67-AFFA-C190157B6066}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ES" sz="1000" dirty="0">
              <a:latin typeface="Verdana" panose="020B0604030504040204" pitchFamily="34" charset="0"/>
              <a:ea typeface="Verdana" panose="020B0604030504040204" pitchFamily="34" charset="0"/>
            </a:rPr>
            <a:t>Dirección general</a:t>
          </a:r>
        </a:p>
      </dgm:t>
    </dgm:pt>
    <dgm:pt modelId="{8A440BF6-14A9-4C23-9D17-958CFB9CFDA7}" type="parTrans" cxnId="{D681995C-D412-4189-8225-7988C46F07BD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AA6FB9D-E50C-4A85-BE94-25F9187C2889}" type="sibTrans" cxnId="{D681995C-D412-4189-8225-7988C46F07BD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52910C3-FB77-4B86-A2B8-714A450B8DC9}" type="asst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ES" sz="1000" dirty="0">
              <a:latin typeface="Verdana" panose="020B0604030504040204" pitchFamily="34" charset="0"/>
              <a:ea typeface="Verdana" panose="020B0604030504040204" pitchFamily="34" charset="0"/>
            </a:rPr>
            <a:t>Oficinas Asesoras</a:t>
          </a:r>
        </a:p>
      </dgm:t>
    </dgm:pt>
    <dgm:pt modelId="{71C1A36A-DEDB-47D5-94AA-D6A4613F7DE1}" type="parTrans" cxnId="{9554A7B7-FBBF-4A5C-859D-228B6ED37031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1F86C75-A745-414A-95F6-575E2E0E8458}" type="sibTrans" cxnId="{9554A7B7-FBBF-4A5C-859D-228B6ED37031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202021B-9FFC-42E9-98A9-772A01844540}">
      <dgm:prSet phldrT="[Texto]" custT="1"/>
      <dgm:spPr>
        <a:solidFill>
          <a:schemeClr val="accent2"/>
        </a:solidFill>
      </dgm:spPr>
      <dgm:t>
        <a:bodyPr/>
        <a:lstStyle/>
        <a:p>
          <a:r>
            <a:rPr lang="es-ES" sz="1000" dirty="0">
              <a:latin typeface="Verdana" panose="020B0604030504040204" pitchFamily="34" charset="0"/>
              <a:ea typeface="Verdana" panose="020B0604030504040204" pitchFamily="34" charset="0"/>
            </a:rPr>
            <a:t>Dirección de Asuntos étnicos</a:t>
          </a:r>
        </a:p>
      </dgm:t>
    </dgm:pt>
    <dgm:pt modelId="{867C701E-2245-47FB-81DD-304DE2B81CDA}" type="parTrans" cxnId="{8C2095AD-1342-4710-95AC-859B568C583A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25A0DAA-88F9-411A-A5A0-4B5E4BA1E7F9}" type="sibTrans" cxnId="{8C2095AD-1342-4710-95AC-859B568C583A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4CD584B-FD6F-442B-997C-2E66966C631E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ES" sz="1000" dirty="0">
              <a:latin typeface="Verdana" panose="020B0604030504040204" pitchFamily="34" charset="0"/>
              <a:ea typeface="Verdana" panose="020B0604030504040204" pitchFamily="34" charset="0"/>
            </a:rPr>
            <a:t>Dirección de Gestión Interinstitucional</a:t>
          </a:r>
        </a:p>
      </dgm:t>
    </dgm:pt>
    <dgm:pt modelId="{C225CCC3-3BC7-4379-A6C4-ABA9DF377CF3}" type="parTrans" cxnId="{F0A28452-C93D-4DCD-B808-026F7B584135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77A10A7-2B78-48EC-8777-A48600A57BD4}" type="sibTrans" cxnId="{F0A28452-C93D-4DCD-B808-026F7B584135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4AB5FCC-4F5D-44BE-A14B-33A2BF20D1CB}" type="asst">
      <dgm:prSet phldrT="[Texto]" custT="1"/>
      <dgm:spPr>
        <a:solidFill>
          <a:schemeClr val="accent6"/>
        </a:solidFill>
      </dgm:spPr>
      <dgm:t>
        <a:bodyPr/>
        <a:lstStyle/>
        <a:p>
          <a:r>
            <a:rPr lang="es-ES" sz="1000" dirty="0">
              <a:latin typeface="Verdana" panose="020B0604030504040204" pitchFamily="34" charset="0"/>
              <a:ea typeface="Verdana" panose="020B0604030504040204" pitchFamily="34" charset="0"/>
            </a:rPr>
            <a:t>Secretaria General </a:t>
          </a:r>
        </a:p>
      </dgm:t>
    </dgm:pt>
    <dgm:pt modelId="{C9827369-385A-4636-8254-EDFECEA65B2D}" type="parTrans" cxnId="{0CF3D50E-2241-402D-9088-C88B814250A1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0059CBA-31E5-45A8-8308-9CB8374E168D}" type="sibTrans" cxnId="{0CF3D50E-2241-402D-9088-C88B814250A1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ED02893-39C0-4E54-9757-C19FDE1FE286}">
      <dgm:prSet custT="1"/>
      <dgm:spPr>
        <a:solidFill>
          <a:srgbClr val="7030A0"/>
        </a:solidFill>
      </dgm:spPr>
      <dgm:t>
        <a:bodyPr/>
        <a:lstStyle/>
        <a:p>
          <a:r>
            <a:rPr lang="es-ES" sz="1000" dirty="0">
              <a:latin typeface="Verdana" panose="020B0604030504040204" pitchFamily="34" charset="0"/>
              <a:ea typeface="Verdana" panose="020B0604030504040204" pitchFamily="34" charset="0"/>
            </a:rPr>
            <a:t>Grupo De Gestión De Proyectos</a:t>
          </a:r>
          <a:endParaRPr lang="es-CO" sz="10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CDFDC78-FC8B-4008-8F8B-CC577F227C2C}" type="parTrans" cxnId="{C9CDBDD7-563B-4FA7-B62C-D0D35CF729B4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B028502-1512-4F56-BA88-46AEC6D0C04C}" type="sibTrans" cxnId="{C9CDBDD7-563B-4FA7-B62C-D0D35CF729B4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3B2452A-8D78-4B94-8A42-61B9CF1D2B49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Subdirección Coordinación Nación Territorio</a:t>
          </a:r>
        </a:p>
      </dgm:t>
    </dgm:pt>
    <dgm:pt modelId="{333051E7-199B-4201-8D56-D05FA001E3BA}" type="parTrans" cxnId="{7E06DAAF-C57A-4FBB-8962-6FDD5562890D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CE2493F-208C-4C82-92BC-A060E6E97DCA}" type="sibTrans" cxnId="{7E06DAAF-C57A-4FBB-8962-6FDD5562890D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2AFC75-67F1-4332-A084-8D7611B72BC1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CO" sz="1000">
              <a:latin typeface="Verdana" panose="020B0604030504040204" pitchFamily="34" charset="0"/>
              <a:ea typeface="Verdana" panose="020B0604030504040204" pitchFamily="34" charset="0"/>
            </a:rPr>
            <a:t>Subdirección Coordinación Snariv</a:t>
          </a:r>
        </a:p>
      </dgm:t>
    </dgm:pt>
    <dgm:pt modelId="{3D3B0D23-B9F1-4775-B49B-6E756E1CE186}" type="parTrans" cxnId="{22DB1427-62AB-40C4-B0E5-938DD7972B31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96A28BC-9B5E-4555-AD90-8B7720B99AEA}" type="sibTrans" cxnId="{22DB1427-62AB-40C4-B0E5-938DD7972B31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034521C-1906-4036-8EC4-DECF8E714719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Subdirección De Participación</a:t>
          </a:r>
        </a:p>
      </dgm:t>
    </dgm:pt>
    <dgm:pt modelId="{C05D9265-0403-459F-8008-AD04B37B2D4F}" type="parTrans" cxnId="{8BCE43FD-0552-43B7-B1C0-04E2716DD801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1C6890D-EC28-4094-A853-6DA625AB769B}" type="sibTrans" cxnId="{8BCE43FD-0552-43B7-B1C0-04E2716DD801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F98620A-CB61-4219-BB4A-B75172DF6CC6}">
      <dgm:prSet custT="1"/>
      <dgm:spPr>
        <a:solidFill>
          <a:srgbClr val="C0000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Dirección de Gestión Social y Humanitaria</a:t>
          </a:r>
        </a:p>
      </dgm:t>
    </dgm:pt>
    <dgm:pt modelId="{6AD2D6C0-3446-4C27-95B8-689E1C1E11D8}" type="parTrans" cxnId="{84592D41-1ADC-4AF7-BE3C-4777EEA00F56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7BA8FE1-A6F6-4CF1-BB3A-C032DF690F15}" type="sibTrans" cxnId="{84592D41-1ADC-4AF7-BE3C-4777EEA00F56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94C4FBB-D5AD-48E7-AECA-B044E85CFDA4}">
      <dgm:prSet custT="1"/>
      <dgm:spPr>
        <a:solidFill>
          <a:srgbClr val="7030A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Grupo de Servicio al Ciudadano</a:t>
          </a:r>
        </a:p>
      </dgm:t>
    </dgm:pt>
    <dgm:pt modelId="{841D230D-276D-4749-B555-34910504F1B2}" type="parTrans" cxnId="{64552BB4-335D-4924-BFE4-917BBCC5B352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570A9B5-CF94-4BE9-B57D-2BC3DC3BAA81}" type="sibTrans" cxnId="{64552BB4-335D-4924-BFE4-917BBCC5B352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5AB4312-E1F0-41A6-A6E2-4BB34C703CF7}">
      <dgm:prSet custT="1"/>
      <dgm:spPr>
        <a:solidFill>
          <a:srgbClr val="C0000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Subdirección de Asistencia y Atención Humanitaria</a:t>
          </a:r>
        </a:p>
      </dgm:t>
    </dgm:pt>
    <dgm:pt modelId="{F61FE01B-7F40-44C4-BA0C-3E6ADE2092B6}" type="parTrans" cxnId="{EEE2E275-0681-4163-AAE9-A3A7116F2543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F66567-7639-416C-A022-7BF921A58E37}" type="sibTrans" cxnId="{EEE2E275-0681-4163-AAE9-A3A7116F2543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11A0D97-BB1A-4013-8C96-EB6435C24429}">
      <dgm:prSet custT="1"/>
      <dgm:spPr>
        <a:solidFill>
          <a:srgbClr val="C0000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Subdirección de Prevención y Atención de Emergencias</a:t>
          </a:r>
        </a:p>
      </dgm:t>
    </dgm:pt>
    <dgm:pt modelId="{B1DA9C32-EFAB-4FB7-A687-CC5233AB5587}" type="parTrans" cxnId="{33CB1F00-8418-4E57-9FE3-98D5F8EB3B7C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54DF74D-AA66-41E2-9547-CD15D0EAB378}" type="sibTrans" cxnId="{33CB1F00-8418-4E57-9FE3-98D5F8EB3B7C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8901AA1-8BAA-4A71-9F0B-B24A26732E09}">
      <dgm:prSet custT="1"/>
      <dgm:spPr>
        <a:solidFill>
          <a:srgbClr val="7030A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Dirección de Registro y Gestión de la Información</a:t>
          </a:r>
        </a:p>
      </dgm:t>
    </dgm:pt>
    <dgm:pt modelId="{DE4B4D43-A9D3-4314-AAA3-6E3976EDA492}" type="parTrans" cxnId="{166A5D0B-658E-4162-B9BB-F3E3F77DB391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2AA145B-C6D9-4CFF-AACB-0E04A8F0537E}" type="sibTrans" cxnId="{166A5D0B-658E-4162-B9BB-F3E3F77DB391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17ACD3D-07E1-4FB2-A59E-5B1FA4FF1997}" type="asst">
      <dgm:prSet phldrT="[Texto]" custT="1"/>
      <dgm:spPr>
        <a:solidFill>
          <a:schemeClr val="accent2"/>
        </a:solidFill>
      </dgm:spPr>
      <dgm:t>
        <a:bodyPr/>
        <a:lstStyle/>
        <a:p>
          <a:r>
            <a:rPr lang="es-ES" sz="1000" dirty="0">
              <a:latin typeface="Verdana" panose="020B0604030504040204" pitchFamily="34" charset="0"/>
              <a:ea typeface="Verdana" panose="020B0604030504040204" pitchFamily="34" charset="0"/>
            </a:rPr>
            <a:t>Subdirección General</a:t>
          </a:r>
        </a:p>
      </dgm:t>
    </dgm:pt>
    <dgm:pt modelId="{CAC90D38-C7F6-49FE-8144-BA41455561D9}" type="parTrans" cxnId="{BF8F1FA8-4003-4AC1-87BD-D134D574665E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035F6DE-5D9A-4973-BBAF-F732BE02365D}" type="sibTrans" cxnId="{BF8F1FA8-4003-4AC1-87BD-D134D574665E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B8364D8-D823-490E-BE86-7946392FE078}">
      <dgm:prSet custT="1"/>
      <dgm:spPr>
        <a:solidFill>
          <a:srgbClr val="7030A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Subdirección de Valoración y Registro</a:t>
          </a:r>
        </a:p>
      </dgm:t>
    </dgm:pt>
    <dgm:pt modelId="{D2812FD8-C384-4F01-A6E8-3812442A51DF}" type="parTrans" cxnId="{CEEF65AF-D900-4EE1-9160-C1188C54D49B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E5E492F-9D77-4BDD-9B36-534EC0231E4F}" type="sibTrans" cxnId="{CEEF65AF-D900-4EE1-9160-C1188C54D49B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6042533-4C9D-437F-9E57-4854FB9D8A4F}">
      <dgm:prSet custT="1"/>
      <dgm:spPr>
        <a:solidFill>
          <a:srgbClr val="7030A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Subdirección Red Nacional de Información</a:t>
          </a:r>
        </a:p>
      </dgm:t>
    </dgm:pt>
    <dgm:pt modelId="{822ED906-48E7-417C-A11F-8B7FFDF39783}" type="parTrans" cxnId="{38479860-A38F-4627-A854-12BFAE89AFD7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A7B1C7E-A7E0-4D1F-9563-979F46455264}" type="sibTrans" cxnId="{38479860-A38F-4627-A854-12BFAE89AFD7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A7BDEDA-85A4-4703-9CD1-9639D08B43E2}">
      <dgm:prSet custT="1"/>
      <dgm:spPr>
        <a:solidFill>
          <a:srgbClr val="00B0F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Dirección Reparación</a:t>
          </a:r>
        </a:p>
      </dgm:t>
    </dgm:pt>
    <dgm:pt modelId="{31E22ED5-0615-4A91-B358-55D5A0CD4A77}" type="parTrans" cxnId="{8954C9D3-F481-4B22-941A-EB3AA63C4372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4F84CEE-2998-4CF1-8A43-A89EFD45A7D7}" type="sibTrans" cxnId="{8954C9D3-F481-4B22-941A-EB3AA63C4372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4A7378-4159-4824-8BF7-FA7B25B56814}">
      <dgm:prSet custT="1"/>
      <dgm:spPr>
        <a:solidFill>
          <a:srgbClr val="00B0F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Contribuciones  a la Verdad, Convivencia Pacífica y Garantías de No Repetición</a:t>
          </a:r>
        </a:p>
      </dgm:t>
    </dgm:pt>
    <dgm:pt modelId="{8244CE8D-294F-477C-ADC4-4BC691498E23}" type="parTrans" cxnId="{FC4FFE3B-0DE6-4D5A-A21D-0EB53A93CBB8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B61DD08-A604-48FB-BD48-C2EB7095B68F}" type="sibTrans" cxnId="{FC4FFE3B-0DE6-4D5A-A21D-0EB53A93CBB8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410FBF2-6F46-43C1-872B-65087C6EC645}">
      <dgm:prSet custT="1"/>
      <dgm:spPr>
        <a:solidFill>
          <a:srgbClr val="00B0F0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Grupo de Enfoque Psicosocial</a:t>
          </a:r>
        </a:p>
      </dgm:t>
    </dgm:pt>
    <dgm:pt modelId="{6174785F-A731-4B63-97AF-FE1B66ADDCDA}" type="parTrans" cxnId="{50F725E9-4A90-4156-A27F-844A059BCA83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3E003B4-161E-445C-9161-073461E670CD}" type="sibTrans" cxnId="{50F725E9-4A90-4156-A27F-844A059BCA83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5256037-2838-4A92-8918-10191B0C90FF}">
      <dgm:prSet custT="1"/>
      <dgm:spPr>
        <a:solidFill>
          <a:schemeClr val="accent4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Grupo de Retornos Y Reubicaciones</a:t>
          </a:r>
        </a:p>
      </dgm:t>
    </dgm:pt>
    <dgm:pt modelId="{C9596591-8A47-4835-9CC8-83FE4CB7AABB}" type="parTrans" cxnId="{28923C16-6C97-425F-8EE4-A6287B1160C9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C88D20C-CD6D-4F90-9047-6CA010FC49E1}" type="sibTrans" cxnId="{28923C16-6C97-425F-8EE4-A6287B1160C9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4ABD348-78D0-4729-8710-6CC19FEF0441}">
      <dgm:prSet custT="1"/>
      <dgm:spPr>
        <a:solidFill>
          <a:schemeClr val="accent2"/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Subdirección de Reparación Colectiva</a:t>
          </a:r>
        </a:p>
      </dgm:t>
    </dgm:pt>
    <dgm:pt modelId="{3E227A3F-D8C5-407C-B45B-E1D19B365CF3}" type="parTrans" cxnId="{4E5DE664-50EB-4CEF-9A38-5E2E41054C34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18C34C6F-107E-439E-8998-DAABDF8A6712}" type="sibTrans" cxnId="{4E5DE664-50EB-4CEF-9A38-5E2E41054C34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E021BFA-E216-481A-89F9-26CF7BEE54AD}">
      <dgm:prSet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s-CO" sz="1000" dirty="0">
              <a:latin typeface="Verdana" panose="020B0604030504040204" pitchFamily="34" charset="0"/>
              <a:ea typeface="Verdana" panose="020B0604030504040204" pitchFamily="34" charset="0"/>
            </a:rPr>
            <a:t>Subdirección de Reparación Individual</a:t>
          </a:r>
        </a:p>
      </dgm:t>
    </dgm:pt>
    <dgm:pt modelId="{1EC712ED-20E9-4B25-8694-057EE19223BD}" type="parTrans" cxnId="{96F54D14-0263-454E-A5F8-9A54B83DF27C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0596595-80C2-4AAF-A974-19E27E881411}" type="sibTrans" cxnId="{96F54D14-0263-454E-A5F8-9A54B83DF27C}">
      <dgm:prSet/>
      <dgm:spPr/>
      <dgm:t>
        <a:bodyPr/>
        <a:lstStyle/>
        <a:p>
          <a:endParaRPr lang="es-ES" sz="10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130019-E10D-4760-A7C6-31799EF62A2D}" type="pres">
      <dgm:prSet presAssocID="{43B28DFD-16A7-4B3B-9162-A9DE209258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8E23F1C-67A1-4831-8CC2-664D644184A8}" type="pres">
      <dgm:prSet presAssocID="{6EBABF51-40E1-4B67-AFFA-C190157B6066}" presName="hierRoot1" presStyleCnt="0">
        <dgm:presLayoutVars>
          <dgm:hierBranch val="init"/>
        </dgm:presLayoutVars>
      </dgm:prSet>
      <dgm:spPr/>
    </dgm:pt>
    <dgm:pt modelId="{929123F5-90BD-4C33-8624-B775612F6CE7}" type="pres">
      <dgm:prSet presAssocID="{6EBABF51-40E1-4B67-AFFA-C190157B6066}" presName="rootComposite1" presStyleCnt="0"/>
      <dgm:spPr/>
    </dgm:pt>
    <dgm:pt modelId="{A6C2DA3D-94D8-4EB4-AAA8-F205FB573DFE}" type="pres">
      <dgm:prSet presAssocID="{6EBABF51-40E1-4B67-AFFA-C190157B6066}" presName="rootText1" presStyleLbl="node0" presStyleIdx="0" presStyleCnt="1" custFlipHor="1" custScaleX="236736" custLinFactX="82100" custLinFactNeighborX="100000" custLinFactNeighborY="-147">
        <dgm:presLayoutVars>
          <dgm:chPref val="3"/>
        </dgm:presLayoutVars>
      </dgm:prSet>
      <dgm:spPr/>
    </dgm:pt>
    <dgm:pt modelId="{D7F0A4C4-C4DA-4550-9098-6B6DEDE3C620}" type="pres">
      <dgm:prSet presAssocID="{6EBABF51-40E1-4B67-AFFA-C190157B6066}" presName="rootConnector1" presStyleLbl="node1" presStyleIdx="0" presStyleCnt="0"/>
      <dgm:spPr/>
    </dgm:pt>
    <dgm:pt modelId="{BE677890-3675-4378-94DD-55CDBE5DCF43}" type="pres">
      <dgm:prSet presAssocID="{6EBABF51-40E1-4B67-AFFA-C190157B6066}" presName="hierChild2" presStyleCnt="0"/>
      <dgm:spPr/>
    </dgm:pt>
    <dgm:pt modelId="{0E463DDA-BB0C-4647-8855-F85C9C97B41B}" type="pres">
      <dgm:prSet presAssocID="{867C701E-2245-47FB-81DD-304DE2B81CDA}" presName="Name37" presStyleLbl="parChTrans1D2" presStyleIdx="0" presStyleCnt="8"/>
      <dgm:spPr/>
    </dgm:pt>
    <dgm:pt modelId="{88E2AAEC-42D6-4BDD-BF53-3BF0681A09AB}" type="pres">
      <dgm:prSet presAssocID="{9202021B-9FFC-42E9-98A9-772A01844540}" presName="hierRoot2" presStyleCnt="0">
        <dgm:presLayoutVars>
          <dgm:hierBranch val="init"/>
        </dgm:presLayoutVars>
      </dgm:prSet>
      <dgm:spPr/>
    </dgm:pt>
    <dgm:pt modelId="{C78380FF-41BB-4E1D-AFE0-F33EDDD7F19F}" type="pres">
      <dgm:prSet presAssocID="{9202021B-9FFC-42E9-98A9-772A01844540}" presName="rootComposite" presStyleCnt="0"/>
      <dgm:spPr/>
    </dgm:pt>
    <dgm:pt modelId="{5607F7D2-0B9E-42AC-ADDC-FC6FAE1FEA83}" type="pres">
      <dgm:prSet presAssocID="{9202021B-9FFC-42E9-98A9-772A01844540}" presName="rootText" presStyleLbl="node2" presStyleIdx="0" presStyleCnt="5" custScaleX="217583" custLinFactX="34645" custLinFactNeighborX="100000" custLinFactNeighborY="3">
        <dgm:presLayoutVars>
          <dgm:chPref val="3"/>
        </dgm:presLayoutVars>
      </dgm:prSet>
      <dgm:spPr/>
    </dgm:pt>
    <dgm:pt modelId="{E59F533D-7151-4B14-9C71-90903DB9BF48}" type="pres">
      <dgm:prSet presAssocID="{9202021B-9FFC-42E9-98A9-772A01844540}" presName="rootConnector" presStyleLbl="node2" presStyleIdx="0" presStyleCnt="5"/>
      <dgm:spPr/>
    </dgm:pt>
    <dgm:pt modelId="{199F24B1-A9FA-407B-BCE0-66387EC0EA01}" type="pres">
      <dgm:prSet presAssocID="{9202021B-9FFC-42E9-98A9-772A01844540}" presName="hierChild4" presStyleCnt="0"/>
      <dgm:spPr/>
    </dgm:pt>
    <dgm:pt modelId="{B355174E-6F59-4736-A6FF-910FCAEB3FE6}" type="pres">
      <dgm:prSet presAssocID="{9202021B-9FFC-42E9-98A9-772A01844540}" presName="hierChild5" presStyleCnt="0"/>
      <dgm:spPr/>
    </dgm:pt>
    <dgm:pt modelId="{BA237929-6F20-4BA8-BD23-DC81F393C389}" type="pres">
      <dgm:prSet presAssocID="{C225CCC3-3BC7-4379-A6C4-ABA9DF377CF3}" presName="Name37" presStyleLbl="parChTrans1D2" presStyleIdx="1" presStyleCnt="8"/>
      <dgm:spPr/>
    </dgm:pt>
    <dgm:pt modelId="{DD426BE7-F8D1-4736-B815-D35A64534EBE}" type="pres">
      <dgm:prSet presAssocID="{B4CD584B-FD6F-442B-997C-2E66966C631E}" presName="hierRoot2" presStyleCnt="0">
        <dgm:presLayoutVars>
          <dgm:hierBranch val="init"/>
        </dgm:presLayoutVars>
      </dgm:prSet>
      <dgm:spPr/>
    </dgm:pt>
    <dgm:pt modelId="{C653859E-FD63-4C10-B325-B009636A2ECB}" type="pres">
      <dgm:prSet presAssocID="{B4CD584B-FD6F-442B-997C-2E66966C631E}" presName="rootComposite" presStyleCnt="0"/>
      <dgm:spPr/>
    </dgm:pt>
    <dgm:pt modelId="{E23E12F3-458D-4557-989A-B2FC7ADC3D80}" type="pres">
      <dgm:prSet presAssocID="{B4CD584B-FD6F-442B-997C-2E66966C631E}" presName="rootText" presStyleLbl="node2" presStyleIdx="1" presStyleCnt="5" custScaleX="229050" custLinFactX="50022" custLinFactNeighborX="100000" custLinFactNeighborY="45">
        <dgm:presLayoutVars>
          <dgm:chPref val="3"/>
        </dgm:presLayoutVars>
      </dgm:prSet>
      <dgm:spPr/>
    </dgm:pt>
    <dgm:pt modelId="{7B43F454-76C8-4270-BF2C-F21B40A7EEAF}" type="pres">
      <dgm:prSet presAssocID="{B4CD584B-FD6F-442B-997C-2E66966C631E}" presName="rootConnector" presStyleLbl="node2" presStyleIdx="1" presStyleCnt="5"/>
      <dgm:spPr/>
    </dgm:pt>
    <dgm:pt modelId="{61803533-8B57-40DD-8FC3-22B4BFE1C64A}" type="pres">
      <dgm:prSet presAssocID="{B4CD584B-FD6F-442B-997C-2E66966C631E}" presName="hierChild4" presStyleCnt="0"/>
      <dgm:spPr/>
    </dgm:pt>
    <dgm:pt modelId="{12114985-8AD9-4605-A35A-993A2FB24766}" type="pres">
      <dgm:prSet presAssocID="{3CDFDC78-FC8B-4008-8F8B-CC577F227C2C}" presName="Name37" presStyleLbl="parChTrans1D3" presStyleIdx="0" presStyleCnt="14"/>
      <dgm:spPr/>
    </dgm:pt>
    <dgm:pt modelId="{B711772E-1362-496C-AFEA-DCC7C7A1D3D2}" type="pres">
      <dgm:prSet presAssocID="{BED02893-39C0-4E54-9757-C19FDE1FE286}" presName="hierRoot2" presStyleCnt="0">
        <dgm:presLayoutVars>
          <dgm:hierBranch val="init"/>
        </dgm:presLayoutVars>
      </dgm:prSet>
      <dgm:spPr/>
    </dgm:pt>
    <dgm:pt modelId="{E1364156-8178-4009-B31F-E90703DBD590}" type="pres">
      <dgm:prSet presAssocID="{BED02893-39C0-4E54-9757-C19FDE1FE286}" presName="rootComposite" presStyleCnt="0"/>
      <dgm:spPr/>
    </dgm:pt>
    <dgm:pt modelId="{1CC5448E-FF21-44E8-B3E9-3050879E63BC}" type="pres">
      <dgm:prSet presAssocID="{BED02893-39C0-4E54-9757-C19FDE1FE286}" presName="rootText" presStyleLbl="node3" presStyleIdx="0" presStyleCnt="14" custScaleX="203070" custScaleY="120025" custLinFactX="48877" custLinFactNeighborX="100000" custLinFactNeighborY="4582">
        <dgm:presLayoutVars>
          <dgm:chPref val="3"/>
        </dgm:presLayoutVars>
      </dgm:prSet>
      <dgm:spPr/>
    </dgm:pt>
    <dgm:pt modelId="{6F22EECF-94A4-481F-9DB3-EEA2081F6C68}" type="pres">
      <dgm:prSet presAssocID="{BED02893-39C0-4E54-9757-C19FDE1FE286}" presName="rootConnector" presStyleLbl="node3" presStyleIdx="0" presStyleCnt="14"/>
      <dgm:spPr/>
    </dgm:pt>
    <dgm:pt modelId="{BE4AF3F8-B2D2-4C43-A85E-CB7CCD46607A}" type="pres">
      <dgm:prSet presAssocID="{BED02893-39C0-4E54-9757-C19FDE1FE286}" presName="hierChild4" presStyleCnt="0"/>
      <dgm:spPr/>
    </dgm:pt>
    <dgm:pt modelId="{BF4DEB9D-C92A-4536-AC5E-9CCDC94B8D07}" type="pres">
      <dgm:prSet presAssocID="{BED02893-39C0-4E54-9757-C19FDE1FE286}" presName="hierChild5" presStyleCnt="0"/>
      <dgm:spPr/>
    </dgm:pt>
    <dgm:pt modelId="{104624F7-FCFC-409C-B27E-A8C625954C74}" type="pres">
      <dgm:prSet presAssocID="{333051E7-199B-4201-8D56-D05FA001E3BA}" presName="Name37" presStyleLbl="parChTrans1D3" presStyleIdx="1" presStyleCnt="14"/>
      <dgm:spPr/>
    </dgm:pt>
    <dgm:pt modelId="{646EF267-BFCE-41F1-A9D2-FA946BDF7D93}" type="pres">
      <dgm:prSet presAssocID="{13B2452A-8D78-4B94-8A42-61B9CF1D2B49}" presName="hierRoot2" presStyleCnt="0">
        <dgm:presLayoutVars>
          <dgm:hierBranch val="init"/>
        </dgm:presLayoutVars>
      </dgm:prSet>
      <dgm:spPr/>
    </dgm:pt>
    <dgm:pt modelId="{63898DD9-7F32-483E-B0E4-6F3B50A61ADF}" type="pres">
      <dgm:prSet presAssocID="{13B2452A-8D78-4B94-8A42-61B9CF1D2B49}" presName="rootComposite" presStyleCnt="0"/>
      <dgm:spPr/>
    </dgm:pt>
    <dgm:pt modelId="{3672C901-BF02-4756-9685-67A5DD28E7AF}" type="pres">
      <dgm:prSet presAssocID="{13B2452A-8D78-4B94-8A42-61B9CF1D2B49}" presName="rootText" presStyleLbl="node3" presStyleIdx="1" presStyleCnt="14" custScaleX="203070" custScaleY="120025" custLinFactX="48877" custLinFactNeighborX="100000" custLinFactNeighborY="4582">
        <dgm:presLayoutVars>
          <dgm:chPref val="3"/>
        </dgm:presLayoutVars>
      </dgm:prSet>
      <dgm:spPr/>
    </dgm:pt>
    <dgm:pt modelId="{B2F5F2F6-2E5B-425D-A1EC-66492F0B618B}" type="pres">
      <dgm:prSet presAssocID="{13B2452A-8D78-4B94-8A42-61B9CF1D2B49}" presName="rootConnector" presStyleLbl="node3" presStyleIdx="1" presStyleCnt="14"/>
      <dgm:spPr/>
    </dgm:pt>
    <dgm:pt modelId="{DF7AE207-08FA-4E5D-B228-8A87AB723B88}" type="pres">
      <dgm:prSet presAssocID="{13B2452A-8D78-4B94-8A42-61B9CF1D2B49}" presName="hierChild4" presStyleCnt="0"/>
      <dgm:spPr/>
    </dgm:pt>
    <dgm:pt modelId="{A52D8FC4-97BD-4985-9D51-25744B6FFE6C}" type="pres">
      <dgm:prSet presAssocID="{13B2452A-8D78-4B94-8A42-61B9CF1D2B49}" presName="hierChild5" presStyleCnt="0"/>
      <dgm:spPr/>
    </dgm:pt>
    <dgm:pt modelId="{15E1D4E4-4D39-49CE-9123-3191D63C7F5A}" type="pres">
      <dgm:prSet presAssocID="{3D3B0D23-B9F1-4775-B49B-6E756E1CE186}" presName="Name37" presStyleLbl="parChTrans1D3" presStyleIdx="2" presStyleCnt="14"/>
      <dgm:spPr/>
    </dgm:pt>
    <dgm:pt modelId="{1E132BAF-A8E1-42A0-9C0B-1E6D0CC013E0}" type="pres">
      <dgm:prSet presAssocID="{6A2AFC75-67F1-4332-A084-8D7611B72BC1}" presName="hierRoot2" presStyleCnt="0">
        <dgm:presLayoutVars>
          <dgm:hierBranch val="init"/>
        </dgm:presLayoutVars>
      </dgm:prSet>
      <dgm:spPr/>
    </dgm:pt>
    <dgm:pt modelId="{F8C08C2C-FB9B-4F04-A4E1-32CD67967E63}" type="pres">
      <dgm:prSet presAssocID="{6A2AFC75-67F1-4332-A084-8D7611B72BC1}" presName="rootComposite" presStyleCnt="0"/>
      <dgm:spPr/>
    </dgm:pt>
    <dgm:pt modelId="{79F1D33F-6893-4FF0-95B8-63290747FE91}" type="pres">
      <dgm:prSet presAssocID="{6A2AFC75-67F1-4332-A084-8D7611B72BC1}" presName="rootText" presStyleLbl="node3" presStyleIdx="2" presStyleCnt="14" custScaleX="203070" custScaleY="120025" custLinFactX="48877" custLinFactNeighborX="100000" custLinFactNeighborY="4582">
        <dgm:presLayoutVars>
          <dgm:chPref val="3"/>
        </dgm:presLayoutVars>
      </dgm:prSet>
      <dgm:spPr/>
    </dgm:pt>
    <dgm:pt modelId="{19371156-9699-404D-BF44-6E161CF9924E}" type="pres">
      <dgm:prSet presAssocID="{6A2AFC75-67F1-4332-A084-8D7611B72BC1}" presName="rootConnector" presStyleLbl="node3" presStyleIdx="2" presStyleCnt="14"/>
      <dgm:spPr/>
    </dgm:pt>
    <dgm:pt modelId="{6EFADD4D-7338-4CBC-9E2A-9B676865AA14}" type="pres">
      <dgm:prSet presAssocID="{6A2AFC75-67F1-4332-A084-8D7611B72BC1}" presName="hierChild4" presStyleCnt="0"/>
      <dgm:spPr/>
    </dgm:pt>
    <dgm:pt modelId="{93B204FA-B80E-4F9E-8A8D-1B8167EEB6B3}" type="pres">
      <dgm:prSet presAssocID="{6A2AFC75-67F1-4332-A084-8D7611B72BC1}" presName="hierChild5" presStyleCnt="0"/>
      <dgm:spPr/>
    </dgm:pt>
    <dgm:pt modelId="{25C79006-E757-422E-A2DD-C18A98036E52}" type="pres">
      <dgm:prSet presAssocID="{C05D9265-0403-459F-8008-AD04B37B2D4F}" presName="Name37" presStyleLbl="parChTrans1D3" presStyleIdx="3" presStyleCnt="14"/>
      <dgm:spPr/>
    </dgm:pt>
    <dgm:pt modelId="{5733B31B-5DC7-4A61-9D10-657CFBF68EDF}" type="pres">
      <dgm:prSet presAssocID="{F034521C-1906-4036-8EC4-DECF8E714719}" presName="hierRoot2" presStyleCnt="0">
        <dgm:presLayoutVars>
          <dgm:hierBranch val="init"/>
        </dgm:presLayoutVars>
      </dgm:prSet>
      <dgm:spPr/>
    </dgm:pt>
    <dgm:pt modelId="{A72D954F-E692-4EE9-98C2-581AD20177AD}" type="pres">
      <dgm:prSet presAssocID="{F034521C-1906-4036-8EC4-DECF8E714719}" presName="rootComposite" presStyleCnt="0"/>
      <dgm:spPr/>
    </dgm:pt>
    <dgm:pt modelId="{5820788E-D1B0-4164-885A-B8ADE2E9C480}" type="pres">
      <dgm:prSet presAssocID="{F034521C-1906-4036-8EC4-DECF8E714719}" presName="rootText" presStyleLbl="node3" presStyleIdx="3" presStyleCnt="14" custScaleX="203070" custScaleY="120025" custLinFactX="48877" custLinFactNeighborX="100000" custLinFactNeighborY="4582">
        <dgm:presLayoutVars>
          <dgm:chPref val="3"/>
        </dgm:presLayoutVars>
      </dgm:prSet>
      <dgm:spPr/>
    </dgm:pt>
    <dgm:pt modelId="{CF03BA33-2EAF-4CE0-A46E-718C2836A07D}" type="pres">
      <dgm:prSet presAssocID="{F034521C-1906-4036-8EC4-DECF8E714719}" presName="rootConnector" presStyleLbl="node3" presStyleIdx="3" presStyleCnt="14"/>
      <dgm:spPr/>
    </dgm:pt>
    <dgm:pt modelId="{DC9CE851-AE88-4F49-8EBB-96A540CAC4B7}" type="pres">
      <dgm:prSet presAssocID="{F034521C-1906-4036-8EC4-DECF8E714719}" presName="hierChild4" presStyleCnt="0"/>
      <dgm:spPr/>
    </dgm:pt>
    <dgm:pt modelId="{CE58842B-C5A5-480D-812B-8152D36A18D2}" type="pres">
      <dgm:prSet presAssocID="{F034521C-1906-4036-8EC4-DECF8E714719}" presName="hierChild5" presStyleCnt="0"/>
      <dgm:spPr/>
    </dgm:pt>
    <dgm:pt modelId="{F1267F0D-40E6-4DD8-84EF-9426A1D47065}" type="pres">
      <dgm:prSet presAssocID="{B4CD584B-FD6F-442B-997C-2E66966C631E}" presName="hierChild5" presStyleCnt="0"/>
      <dgm:spPr/>
    </dgm:pt>
    <dgm:pt modelId="{E789F581-FD3E-40E3-8A02-EEB389AA7238}" type="pres">
      <dgm:prSet presAssocID="{6AD2D6C0-3446-4C27-95B8-689E1C1E11D8}" presName="Name37" presStyleLbl="parChTrans1D2" presStyleIdx="2" presStyleCnt="8"/>
      <dgm:spPr/>
    </dgm:pt>
    <dgm:pt modelId="{9C82CAD1-D398-42C8-A6BA-3388BE629BC0}" type="pres">
      <dgm:prSet presAssocID="{5F98620A-CB61-4219-BB4A-B75172DF6CC6}" presName="hierRoot2" presStyleCnt="0">
        <dgm:presLayoutVars>
          <dgm:hierBranch val="init"/>
        </dgm:presLayoutVars>
      </dgm:prSet>
      <dgm:spPr/>
    </dgm:pt>
    <dgm:pt modelId="{3AA424BD-DACE-47EC-B4DF-C057987FC53A}" type="pres">
      <dgm:prSet presAssocID="{5F98620A-CB61-4219-BB4A-B75172DF6CC6}" presName="rootComposite" presStyleCnt="0"/>
      <dgm:spPr/>
    </dgm:pt>
    <dgm:pt modelId="{AA1D342B-6686-4518-AE39-4D7F904768FC}" type="pres">
      <dgm:prSet presAssocID="{5F98620A-CB61-4219-BB4A-B75172DF6CC6}" presName="rootText" presStyleLbl="node2" presStyleIdx="2" presStyleCnt="5" custScaleX="236568" custLinFactX="74077" custLinFactNeighborX="100000" custLinFactNeighborY="88">
        <dgm:presLayoutVars>
          <dgm:chPref val="3"/>
        </dgm:presLayoutVars>
      </dgm:prSet>
      <dgm:spPr/>
    </dgm:pt>
    <dgm:pt modelId="{228EE2B4-E198-4055-8EFC-87DBBC9D37C2}" type="pres">
      <dgm:prSet presAssocID="{5F98620A-CB61-4219-BB4A-B75172DF6CC6}" presName="rootConnector" presStyleLbl="node2" presStyleIdx="2" presStyleCnt="5"/>
      <dgm:spPr/>
    </dgm:pt>
    <dgm:pt modelId="{5D1CC53E-4DFC-4EFC-A178-1EDDF10F68EA}" type="pres">
      <dgm:prSet presAssocID="{5F98620A-CB61-4219-BB4A-B75172DF6CC6}" presName="hierChild4" presStyleCnt="0"/>
      <dgm:spPr/>
    </dgm:pt>
    <dgm:pt modelId="{09B9A107-D3A1-41A7-913A-73608E872398}" type="pres">
      <dgm:prSet presAssocID="{841D230D-276D-4749-B555-34910504F1B2}" presName="Name37" presStyleLbl="parChTrans1D3" presStyleIdx="4" presStyleCnt="14"/>
      <dgm:spPr/>
    </dgm:pt>
    <dgm:pt modelId="{4302109B-29E8-4FBD-8F44-6944664311CB}" type="pres">
      <dgm:prSet presAssocID="{A94C4FBB-D5AD-48E7-AECA-B044E85CFDA4}" presName="hierRoot2" presStyleCnt="0">
        <dgm:presLayoutVars>
          <dgm:hierBranch val="init"/>
        </dgm:presLayoutVars>
      </dgm:prSet>
      <dgm:spPr/>
    </dgm:pt>
    <dgm:pt modelId="{BB205583-E511-43FF-B05C-A35D2937C819}" type="pres">
      <dgm:prSet presAssocID="{A94C4FBB-D5AD-48E7-AECA-B044E85CFDA4}" presName="rootComposite" presStyleCnt="0"/>
      <dgm:spPr/>
    </dgm:pt>
    <dgm:pt modelId="{ED006590-4E29-4744-B593-4ADAF6947C10}" type="pres">
      <dgm:prSet presAssocID="{A94C4FBB-D5AD-48E7-AECA-B044E85CFDA4}" presName="rootText" presStyleLbl="node3" presStyleIdx="4" presStyleCnt="14" custScaleX="201635" custScaleY="130639" custLinFactX="65676" custLinFactNeighborX="100000" custLinFactNeighborY="13742">
        <dgm:presLayoutVars>
          <dgm:chPref val="3"/>
        </dgm:presLayoutVars>
      </dgm:prSet>
      <dgm:spPr/>
    </dgm:pt>
    <dgm:pt modelId="{4ACEF30F-140A-4DEC-A978-A7FA55F44E46}" type="pres">
      <dgm:prSet presAssocID="{A94C4FBB-D5AD-48E7-AECA-B044E85CFDA4}" presName="rootConnector" presStyleLbl="node3" presStyleIdx="4" presStyleCnt="14"/>
      <dgm:spPr/>
    </dgm:pt>
    <dgm:pt modelId="{C7E4092C-A478-41A2-A6FA-65C7AEBE06D1}" type="pres">
      <dgm:prSet presAssocID="{A94C4FBB-D5AD-48E7-AECA-B044E85CFDA4}" presName="hierChild4" presStyleCnt="0"/>
      <dgm:spPr/>
    </dgm:pt>
    <dgm:pt modelId="{24ADEA6F-49D5-42F6-B985-A1142D4D3986}" type="pres">
      <dgm:prSet presAssocID="{A94C4FBB-D5AD-48E7-AECA-B044E85CFDA4}" presName="hierChild5" presStyleCnt="0"/>
      <dgm:spPr/>
    </dgm:pt>
    <dgm:pt modelId="{8B73511F-1C6D-479A-934F-5C52E165E0B5}" type="pres">
      <dgm:prSet presAssocID="{F61FE01B-7F40-44C4-BA0C-3E6ADE2092B6}" presName="Name37" presStyleLbl="parChTrans1D3" presStyleIdx="5" presStyleCnt="14"/>
      <dgm:spPr/>
    </dgm:pt>
    <dgm:pt modelId="{5F569E85-AB9D-4281-89BE-20B00DA7E829}" type="pres">
      <dgm:prSet presAssocID="{85AB4312-E1F0-41A6-A6E2-4BB34C703CF7}" presName="hierRoot2" presStyleCnt="0">
        <dgm:presLayoutVars>
          <dgm:hierBranch val="init"/>
        </dgm:presLayoutVars>
      </dgm:prSet>
      <dgm:spPr/>
    </dgm:pt>
    <dgm:pt modelId="{4BD46E2E-9CEC-4FA1-91C5-443143C9DB44}" type="pres">
      <dgm:prSet presAssocID="{85AB4312-E1F0-41A6-A6E2-4BB34C703CF7}" presName="rootComposite" presStyleCnt="0"/>
      <dgm:spPr/>
    </dgm:pt>
    <dgm:pt modelId="{3987FD67-3505-4B28-BC8B-C9A74F3376E4}" type="pres">
      <dgm:prSet presAssocID="{85AB4312-E1F0-41A6-A6E2-4BB34C703CF7}" presName="rootText" presStyleLbl="node3" presStyleIdx="5" presStyleCnt="14" custScaleX="201635" custScaleY="130639" custLinFactX="65676" custLinFactNeighborX="100000" custLinFactNeighborY="13742">
        <dgm:presLayoutVars>
          <dgm:chPref val="3"/>
        </dgm:presLayoutVars>
      </dgm:prSet>
      <dgm:spPr/>
    </dgm:pt>
    <dgm:pt modelId="{C08FA924-B149-4ED2-90DB-C129252762C5}" type="pres">
      <dgm:prSet presAssocID="{85AB4312-E1F0-41A6-A6E2-4BB34C703CF7}" presName="rootConnector" presStyleLbl="node3" presStyleIdx="5" presStyleCnt="14"/>
      <dgm:spPr/>
    </dgm:pt>
    <dgm:pt modelId="{9A9513C6-72AA-40B0-9569-D95AADF4CDA4}" type="pres">
      <dgm:prSet presAssocID="{85AB4312-E1F0-41A6-A6E2-4BB34C703CF7}" presName="hierChild4" presStyleCnt="0"/>
      <dgm:spPr/>
    </dgm:pt>
    <dgm:pt modelId="{A1737BF8-A9AB-4B43-8F78-D5137744716E}" type="pres">
      <dgm:prSet presAssocID="{85AB4312-E1F0-41A6-A6E2-4BB34C703CF7}" presName="hierChild5" presStyleCnt="0"/>
      <dgm:spPr/>
    </dgm:pt>
    <dgm:pt modelId="{BC29B413-E0F4-437C-999A-F2A70AC84E0C}" type="pres">
      <dgm:prSet presAssocID="{B1DA9C32-EFAB-4FB7-A687-CC5233AB5587}" presName="Name37" presStyleLbl="parChTrans1D3" presStyleIdx="6" presStyleCnt="14"/>
      <dgm:spPr/>
    </dgm:pt>
    <dgm:pt modelId="{3620352D-DD8D-44C5-A6D0-8198A5104500}" type="pres">
      <dgm:prSet presAssocID="{B11A0D97-BB1A-4013-8C96-EB6435C24429}" presName="hierRoot2" presStyleCnt="0">
        <dgm:presLayoutVars>
          <dgm:hierBranch val="init"/>
        </dgm:presLayoutVars>
      </dgm:prSet>
      <dgm:spPr/>
    </dgm:pt>
    <dgm:pt modelId="{AEBF46F9-2570-4529-854D-DDC69CA59117}" type="pres">
      <dgm:prSet presAssocID="{B11A0D97-BB1A-4013-8C96-EB6435C24429}" presName="rootComposite" presStyleCnt="0"/>
      <dgm:spPr/>
    </dgm:pt>
    <dgm:pt modelId="{6DFF10C3-8B34-4FDA-AECD-78E2E5F94E16}" type="pres">
      <dgm:prSet presAssocID="{B11A0D97-BB1A-4013-8C96-EB6435C24429}" presName="rootText" presStyleLbl="node3" presStyleIdx="6" presStyleCnt="14" custScaleX="201635" custScaleY="130639" custLinFactX="65676" custLinFactNeighborX="100000" custLinFactNeighborY="13742">
        <dgm:presLayoutVars>
          <dgm:chPref val="3"/>
        </dgm:presLayoutVars>
      </dgm:prSet>
      <dgm:spPr/>
    </dgm:pt>
    <dgm:pt modelId="{31BB7FA4-95D5-461E-9E97-571E38918BB7}" type="pres">
      <dgm:prSet presAssocID="{B11A0D97-BB1A-4013-8C96-EB6435C24429}" presName="rootConnector" presStyleLbl="node3" presStyleIdx="6" presStyleCnt="14"/>
      <dgm:spPr/>
    </dgm:pt>
    <dgm:pt modelId="{B79BA2CD-6FA6-413A-AEF4-2ACB7200B19F}" type="pres">
      <dgm:prSet presAssocID="{B11A0D97-BB1A-4013-8C96-EB6435C24429}" presName="hierChild4" presStyleCnt="0"/>
      <dgm:spPr/>
    </dgm:pt>
    <dgm:pt modelId="{6D911D76-EAC9-4A70-B482-063B2FCD751F}" type="pres">
      <dgm:prSet presAssocID="{B11A0D97-BB1A-4013-8C96-EB6435C24429}" presName="hierChild5" presStyleCnt="0"/>
      <dgm:spPr/>
    </dgm:pt>
    <dgm:pt modelId="{AC688EE6-283E-4871-8118-2D7B00AC5654}" type="pres">
      <dgm:prSet presAssocID="{5F98620A-CB61-4219-BB4A-B75172DF6CC6}" presName="hierChild5" presStyleCnt="0"/>
      <dgm:spPr/>
    </dgm:pt>
    <dgm:pt modelId="{EF804D50-82CE-4AC3-A87C-D314C5487122}" type="pres">
      <dgm:prSet presAssocID="{DE4B4D43-A9D3-4314-AAA3-6E3976EDA492}" presName="Name37" presStyleLbl="parChTrans1D2" presStyleIdx="3" presStyleCnt="8"/>
      <dgm:spPr/>
    </dgm:pt>
    <dgm:pt modelId="{B2A47C62-A71B-48FE-BB57-0E41E284AC25}" type="pres">
      <dgm:prSet presAssocID="{C8901AA1-8BAA-4A71-9F0B-B24A26732E09}" presName="hierRoot2" presStyleCnt="0">
        <dgm:presLayoutVars>
          <dgm:hierBranch val="init"/>
        </dgm:presLayoutVars>
      </dgm:prSet>
      <dgm:spPr/>
    </dgm:pt>
    <dgm:pt modelId="{9F80DDF4-ABEE-4869-8898-925FDB555AD8}" type="pres">
      <dgm:prSet presAssocID="{C8901AA1-8BAA-4A71-9F0B-B24A26732E09}" presName="rootComposite" presStyleCnt="0"/>
      <dgm:spPr/>
    </dgm:pt>
    <dgm:pt modelId="{64C3D0A7-80B3-4979-A968-70D9C933B8FA}" type="pres">
      <dgm:prSet presAssocID="{C8901AA1-8BAA-4A71-9F0B-B24A26732E09}" presName="rootText" presStyleLbl="node2" presStyleIdx="3" presStyleCnt="5" custScaleX="265763" custLinFactX="86343" custLinFactNeighborX="100000" custLinFactNeighborY="210">
        <dgm:presLayoutVars>
          <dgm:chPref val="3"/>
        </dgm:presLayoutVars>
      </dgm:prSet>
      <dgm:spPr/>
    </dgm:pt>
    <dgm:pt modelId="{C8E41B9C-F409-4A45-AE1F-3C72FBD2FE2F}" type="pres">
      <dgm:prSet presAssocID="{C8901AA1-8BAA-4A71-9F0B-B24A26732E09}" presName="rootConnector" presStyleLbl="node2" presStyleIdx="3" presStyleCnt="5"/>
      <dgm:spPr/>
    </dgm:pt>
    <dgm:pt modelId="{F6B18CD8-2C5C-46A2-A925-F8437F49875B}" type="pres">
      <dgm:prSet presAssocID="{C8901AA1-8BAA-4A71-9F0B-B24A26732E09}" presName="hierChild4" presStyleCnt="0"/>
      <dgm:spPr/>
    </dgm:pt>
    <dgm:pt modelId="{91EE2DE6-7D3C-4F20-BF4F-501849EAB607}" type="pres">
      <dgm:prSet presAssocID="{D2812FD8-C384-4F01-A6E8-3812442A51DF}" presName="Name37" presStyleLbl="parChTrans1D3" presStyleIdx="7" presStyleCnt="14"/>
      <dgm:spPr/>
    </dgm:pt>
    <dgm:pt modelId="{03C4ACC7-0CF3-4F75-B442-78A70B9A1E4E}" type="pres">
      <dgm:prSet presAssocID="{8B8364D8-D823-490E-BE86-7946392FE078}" presName="hierRoot2" presStyleCnt="0">
        <dgm:presLayoutVars>
          <dgm:hierBranch val="init"/>
        </dgm:presLayoutVars>
      </dgm:prSet>
      <dgm:spPr/>
    </dgm:pt>
    <dgm:pt modelId="{BB6F2621-A735-418E-8B47-310514F9133C}" type="pres">
      <dgm:prSet presAssocID="{8B8364D8-D823-490E-BE86-7946392FE078}" presName="rootComposite" presStyleCnt="0"/>
      <dgm:spPr/>
    </dgm:pt>
    <dgm:pt modelId="{6E5BA28E-1D07-4B2E-A9F0-65678A981B59}" type="pres">
      <dgm:prSet presAssocID="{8B8364D8-D823-490E-BE86-7946392FE078}" presName="rootText" presStyleLbl="node3" presStyleIdx="7" presStyleCnt="14" custScaleX="205426" custScaleY="125100" custLinFactX="86906" custLinFactNeighborX="100000" custLinFactNeighborY="51295">
        <dgm:presLayoutVars>
          <dgm:chPref val="3"/>
        </dgm:presLayoutVars>
      </dgm:prSet>
      <dgm:spPr/>
    </dgm:pt>
    <dgm:pt modelId="{74E20380-E24B-41C9-9A4B-FE2264AB156F}" type="pres">
      <dgm:prSet presAssocID="{8B8364D8-D823-490E-BE86-7946392FE078}" presName="rootConnector" presStyleLbl="node3" presStyleIdx="7" presStyleCnt="14"/>
      <dgm:spPr/>
    </dgm:pt>
    <dgm:pt modelId="{6A94FB75-2170-4A9A-88EE-6C6A85E5C8CC}" type="pres">
      <dgm:prSet presAssocID="{8B8364D8-D823-490E-BE86-7946392FE078}" presName="hierChild4" presStyleCnt="0"/>
      <dgm:spPr/>
    </dgm:pt>
    <dgm:pt modelId="{27F74489-64B9-4A3F-BD35-FE76A0444BCD}" type="pres">
      <dgm:prSet presAssocID="{8B8364D8-D823-490E-BE86-7946392FE078}" presName="hierChild5" presStyleCnt="0"/>
      <dgm:spPr/>
    </dgm:pt>
    <dgm:pt modelId="{DDA96A6F-DFE1-4CB6-B743-024171285802}" type="pres">
      <dgm:prSet presAssocID="{822ED906-48E7-417C-A11F-8B7FFDF39783}" presName="Name37" presStyleLbl="parChTrans1D3" presStyleIdx="8" presStyleCnt="14"/>
      <dgm:spPr/>
    </dgm:pt>
    <dgm:pt modelId="{2345FC6E-35FB-475B-BA0E-D307E068FD8B}" type="pres">
      <dgm:prSet presAssocID="{46042533-4C9D-437F-9E57-4854FB9D8A4F}" presName="hierRoot2" presStyleCnt="0">
        <dgm:presLayoutVars>
          <dgm:hierBranch val="init"/>
        </dgm:presLayoutVars>
      </dgm:prSet>
      <dgm:spPr/>
    </dgm:pt>
    <dgm:pt modelId="{DE4D0DEC-FEB6-4FC8-9335-508DBBE8B671}" type="pres">
      <dgm:prSet presAssocID="{46042533-4C9D-437F-9E57-4854FB9D8A4F}" presName="rootComposite" presStyleCnt="0"/>
      <dgm:spPr/>
    </dgm:pt>
    <dgm:pt modelId="{C1352E85-3DDF-4D00-AE98-091F01ED4BA1}" type="pres">
      <dgm:prSet presAssocID="{46042533-4C9D-437F-9E57-4854FB9D8A4F}" presName="rootText" presStyleLbl="node3" presStyleIdx="8" presStyleCnt="14" custScaleX="205426" custScaleY="125100" custLinFactX="85844" custLinFactNeighborX="100000" custLinFactNeighborY="70406">
        <dgm:presLayoutVars>
          <dgm:chPref val="3"/>
        </dgm:presLayoutVars>
      </dgm:prSet>
      <dgm:spPr/>
    </dgm:pt>
    <dgm:pt modelId="{427779CD-2366-42D3-912C-AE8B20CDBAC1}" type="pres">
      <dgm:prSet presAssocID="{46042533-4C9D-437F-9E57-4854FB9D8A4F}" presName="rootConnector" presStyleLbl="node3" presStyleIdx="8" presStyleCnt="14"/>
      <dgm:spPr/>
    </dgm:pt>
    <dgm:pt modelId="{7971F3B0-81D5-4F80-A403-1193937A54CC}" type="pres">
      <dgm:prSet presAssocID="{46042533-4C9D-437F-9E57-4854FB9D8A4F}" presName="hierChild4" presStyleCnt="0"/>
      <dgm:spPr/>
    </dgm:pt>
    <dgm:pt modelId="{516A4595-44ED-4AA7-B57F-03E171AF914D}" type="pres">
      <dgm:prSet presAssocID="{46042533-4C9D-437F-9E57-4854FB9D8A4F}" presName="hierChild5" presStyleCnt="0"/>
      <dgm:spPr/>
    </dgm:pt>
    <dgm:pt modelId="{3AD3402C-F104-4E16-8930-6C96646CD14A}" type="pres">
      <dgm:prSet presAssocID="{C8901AA1-8BAA-4A71-9F0B-B24A26732E09}" presName="hierChild5" presStyleCnt="0"/>
      <dgm:spPr/>
    </dgm:pt>
    <dgm:pt modelId="{813CB09D-D80A-4101-B018-FEB87E2D9D85}" type="pres">
      <dgm:prSet presAssocID="{31E22ED5-0615-4A91-B358-55D5A0CD4A77}" presName="Name37" presStyleLbl="parChTrans1D2" presStyleIdx="4" presStyleCnt="8"/>
      <dgm:spPr/>
    </dgm:pt>
    <dgm:pt modelId="{B7824F14-3DC6-4C44-BA2B-18A4A4EAA043}" type="pres">
      <dgm:prSet presAssocID="{6A7BDEDA-85A4-4703-9CD1-9639D08B43E2}" presName="hierRoot2" presStyleCnt="0">
        <dgm:presLayoutVars>
          <dgm:hierBranch val="init"/>
        </dgm:presLayoutVars>
      </dgm:prSet>
      <dgm:spPr/>
    </dgm:pt>
    <dgm:pt modelId="{D6D0CEA4-0AE4-4C44-9A76-7CCBA5ABBD0F}" type="pres">
      <dgm:prSet presAssocID="{6A7BDEDA-85A4-4703-9CD1-9639D08B43E2}" presName="rootComposite" presStyleCnt="0"/>
      <dgm:spPr/>
    </dgm:pt>
    <dgm:pt modelId="{9C3B2753-DF8B-4521-A9D0-69D0716484B9}" type="pres">
      <dgm:prSet presAssocID="{6A7BDEDA-85A4-4703-9CD1-9639D08B43E2}" presName="rootText" presStyleLbl="node2" presStyleIdx="4" presStyleCnt="5" custScaleX="253771" custLinFactX="100000" custLinFactNeighborX="128446" custLinFactNeighborY="166">
        <dgm:presLayoutVars>
          <dgm:chPref val="3"/>
        </dgm:presLayoutVars>
      </dgm:prSet>
      <dgm:spPr/>
    </dgm:pt>
    <dgm:pt modelId="{A2966EFC-2622-4561-9525-3E834DAAB793}" type="pres">
      <dgm:prSet presAssocID="{6A7BDEDA-85A4-4703-9CD1-9639D08B43E2}" presName="rootConnector" presStyleLbl="node2" presStyleIdx="4" presStyleCnt="5"/>
      <dgm:spPr/>
    </dgm:pt>
    <dgm:pt modelId="{1ABBE366-AFBF-4D2E-A4F8-EE567E40DDD4}" type="pres">
      <dgm:prSet presAssocID="{6A7BDEDA-85A4-4703-9CD1-9639D08B43E2}" presName="hierChild4" presStyleCnt="0"/>
      <dgm:spPr/>
    </dgm:pt>
    <dgm:pt modelId="{06749A4D-6EBF-41AE-9C32-90F4DE797EFB}" type="pres">
      <dgm:prSet presAssocID="{8244CE8D-294F-477C-ADC4-4BC691498E23}" presName="Name37" presStyleLbl="parChTrans1D3" presStyleIdx="9" presStyleCnt="14"/>
      <dgm:spPr/>
    </dgm:pt>
    <dgm:pt modelId="{0C56495A-BCD4-4671-ABAD-B98C08CCBE5D}" type="pres">
      <dgm:prSet presAssocID="{324A7378-4159-4824-8BF7-FA7B25B56814}" presName="hierRoot2" presStyleCnt="0">
        <dgm:presLayoutVars>
          <dgm:hierBranch val="init"/>
        </dgm:presLayoutVars>
      </dgm:prSet>
      <dgm:spPr/>
    </dgm:pt>
    <dgm:pt modelId="{5916B6DA-E748-4986-BF7E-ACC3E6603837}" type="pres">
      <dgm:prSet presAssocID="{324A7378-4159-4824-8BF7-FA7B25B56814}" presName="rootComposite" presStyleCnt="0"/>
      <dgm:spPr/>
    </dgm:pt>
    <dgm:pt modelId="{05A4750A-AFAA-4770-9400-800351581579}" type="pres">
      <dgm:prSet presAssocID="{324A7378-4159-4824-8BF7-FA7B25B56814}" presName="rootText" presStyleLbl="node3" presStyleIdx="9" presStyleCnt="14" custScaleX="248842" custScaleY="119711" custLinFactX="200000" custLinFactNeighborX="240022" custLinFactNeighborY="-3">
        <dgm:presLayoutVars>
          <dgm:chPref val="3"/>
        </dgm:presLayoutVars>
      </dgm:prSet>
      <dgm:spPr/>
    </dgm:pt>
    <dgm:pt modelId="{E4C0061C-D76D-4B1E-9EEE-679E497413F6}" type="pres">
      <dgm:prSet presAssocID="{324A7378-4159-4824-8BF7-FA7B25B56814}" presName="rootConnector" presStyleLbl="node3" presStyleIdx="9" presStyleCnt="14"/>
      <dgm:spPr/>
    </dgm:pt>
    <dgm:pt modelId="{10F8F1CA-9B48-413A-AF3E-C069E77DC2D1}" type="pres">
      <dgm:prSet presAssocID="{324A7378-4159-4824-8BF7-FA7B25B56814}" presName="hierChild4" presStyleCnt="0"/>
      <dgm:spPr/>
    </dgm:pt>
    <dgm:pt modelId="{B9D99F50-B26D-4EB6-9605-2AC0AB177648}" type="pres">
      <dgm:prSet presAssocID="{324A7378-4159-4824-8BF7-FA7B25B56814}" presName="hierChild5" presStyleCnt="0"/>
      <dgm:spPr/>
    </dgm:pt>
    <dgm:pt modelId="{E118AF00-864B-416F-91A2-6AFF0B524D86}" type="pres">
      <dgm:prSet presAssocID="{6174785F-A731-4B63-97AF-FE1B66ADDCDA}" presName="Name37" presStyleLbl="parChTrans1D3" presStyleIdx="10" presStyleCnt="14"/>
      <dgm:spPr/>
    </dgm:pt>
    <dgm:pt modelId="{1ABA1C6E-4217-4513-B786-7725607B45A0}" type="pres">
      <dgm:prSet presAssocID="{8410FBF2-6F46-43C1-872B-65087C6EC645}" presName="hierRoot2" presStyleCnt="0">
        <dgm:presLayoutVars>
          <dgm:hierBranch val="init"/>
        </dgm:presLayoutVars>
      </dgm:prSet>
      <dgm:spPr/>
    </dgm:pt>
    <dgm:pt modelId="{4387E828-6E5E-4B6E-A64E-9E1B2C94ED84}" type="pres">
      <dgm:prSet presAssocID="{8410FBF2-6F46-43C1-872B-65087C6EC645}" presName="rootComposite" presStyleCnt="0"/>
      <dgm:spPr/>
    </dgm:pt>
    <dgm:pt modelId="{E8DDFD1A-6A07-4400-B94B-14299CFDB2EA}" type="pres">
      <dgm:prSet presAssocID="{8410FBF2-6F46-43C1-872B-65087C6EC645}" presName="rootText" presStyleLbl="node3" presStyleIdx="10" presStyleCnt="14" custScaleX="248842" custScaleY="119711" custLinFactX="200000" custLinFactNeighborX="240022" custLinFactNeighborY="-14869">
        <dgm:presLayoutVars>
          <dgm:chPref val="3"/>
        </dgm:presLayoutVars>
      </dgm:prSet>
      <dgm:spPr/>
    </dgm:pt>
    <dgm:pt modelId="{3BB58AD1-9BB4-467F-B797-A8B7B2D57B2C}" type="pres">
      <dgm:prSet presAssocID="{8410FBF2-6F46-43C1-872B-65087C6EC645}" presName="rootConnector" presStyleLbl="node3" presStyleIdx="10" presStyleCnt="14"/>
      <dgm:spPr/>
    </dgm:pt>
    <dgm:pt modelId="{0742F5C2-D447-4D58-925D-97AEE82F8A43}" type="pres">
      <dgm:prSet presAssocID="{8410FBF2-6F46-43C1-872B-65087C6EC645}" presName="hierChild4" presStyleCnt="0"/>
      <dgm:spPr/>
    </dgm:pt>
    <dgm:pt modelId="{2C403B0A-69C1-40E1-81E5-BBDC9FB4FD7B}" type="pres">
      <dgm:prSet presAssocID="{8410FBF2-6F46-43C1-872B-65087C6EC645}" presName="hierChild5" presStyleCnt="0"/>
      <dgm:spPr/>
    </dgm:pt>
    <dgm:pt modelId="{AAAB6D65-1EC4-4D23-936E-9BD610178B35}" type="pres">
      <dgm:prSet presAssocID="{C9596591-8A47-4835-9CC8-83FE4CB7AABB}" presName="Name37" presStyleLbl="parChTrans1D3" presStyleIdx="11" presStyleCnt="14"/>
      <dgm:spPr/>
    </dgm:pt>
    <dgm:pt modelId="{78A31D97-CA8C-46F9-AC06-C305CE2CE5FA}" type="pres">
      <dgm:prSet presAssocID="{B5256037-2838-4A92-8918-10191B0C90FF}" presName="hierRoot2" presStyleCnt="0">
        <dgm:presLayoutVars>
          <dgm:hierBranch val="init"/>
        </dgm:presLayoutVars>
      </dgm:prSet>
      <dgm:spPr/>
    </dgm:pt>
    <dgm:pt modelId="{51F3C61F-7CDA-4866-B015-B13F6AB61836}" type="pres">
      <dgm:prSet presAssocID="{B5256037-2838-4A92-8918-10191B0C90FF}" presName="rootComposite" presStyleCnt="0"/>
      <dgm:spPr/>
    </dgm:pt>
    <dgm:pt modelId="{5FDF8B53-8C53-41CF-9831-9BA21C1BCE97}" type="pres">
      <dgm:prSet presAssocID="{B5256037-2838-4A92-8918-10191B0C90FF}" presName="rootText" presStyleLbl="node3" presStyleIdx="11" presStyleCnt="14" custScaleX="248842" custScaleY="119711" custLinFactX="200000" custLinFactNeighborX="240022" custLinFactNeighborY="-16992">
        <dgm:presLayoutVars>
          <dgm:chPref val="3"/>
        </dgm:presLayoutVars>
      </dgm:prSet>
      <dgm:spPr/>
    </dgm:pt>
    <dgm:pt modelId="{A558316E-7598-461E-AF82-9BBAA5070D0D}" type="pres">
      <dgm:prSet presAssocID="{B5256037-2838-4A92-8918-10191B0C90FF}" presName="rootConnector" presStyleLbl="node3" presStyleIdx="11" presStyleCnt="14"/>
      <dgm:spPr/>
    </dgm:pt>
    <dgm:pt modelId="{40B91879-86F7-4374-88A0-C550136982B5}" type="pres">
      <dgm:prSet presAssocID="{B5256037-2838-4A92-8918-10191B0C90FF}" presName="hierChild4" presStyleCnt="0"/>
      <dgm:spPr/>
    </dgm:pt>
    <dgm:pt modelId="{30459485-0B4D-4B2F-8871-FC6A025ED3D8}" type="pres">
      <dgm:prSet presAssocID="{B5256037-2838-4A92-8918-10191B0C90FF}" presName="hierChild5" presStyleCnt="0"/>
      <dgm:spPr/>
    </dgm:pt>
    <dgm:pt modelId="{936BF63D-EF30-496C-A74F-AE5BBED41419}" type="pres">
      <dgm:prSet presAssocID="{3E227A3F-D8C5-407C-B45B-E1D19B365CF3}" presName="Name37" presStyleLbl="parChTrans1D3" presStyleIdx="12" presStyleCnt="14"/>
      <dgm:spPr/>
    </dgm:pt>
    <dgm:pt modelId="{E1DFE1B9-5B68-4015-B51C-676E53887E7F}" type="pres">
      <dgm:prSet presAssocID="{44ABD348-78D0-4729-8710-6CC19FEF0441}" presName="hierRoot2" presStyleCnt="0">
        <dgm:presLayoutVars>
          <dgm:hierBranch val="init"/>
        </dgm:presLayoutVars>
      </dgm:prSet>
      <dgm:spPr/>
    </dgm:pt>
    <dgm:pt modelId="{DEE6AF8A-70F0-48D9-81C4-5F9CD1AF01CF}" type="pres">
      <dgm:prSet presAssocID="{44ABD348-78D0-4729-8710-6CC19FEF0441}" presName="rootComposite" presStyleCnt="0"/>
      <dgm:spPr/>
    </dgm:pt>
    <dgm:pt modelId="{8ABE62A3-4195-4D6F-AF0A-FA6A9A6B3AFA}" type="pres">
      <dgm:prSet presAssocID="{44ABD348-78D0-4729-8710-6CC19FEF0441}" presName="rootText" presStyleLbl="node3" presStyleIdx="12" presStyleCnt="14" custScaleX="248842" custScaleY="119711" custLinFactX="200000" custLinFactNeighborX="240022" custLinFactNeighborY="-21238">
        <dgm:presLayoutVars>
          <dgm:chPref val="3"/>
        </dgm:presLayoutVars>
      </dgm:prSet>
      <dgm:spPr/>
    </dgm:pt>
    <dgm:pt modelId="{D4C6A8F8-A91D-4AD3-AA9D-A5FE9CF12845}" type="pres">
      <dgm:prSet presAssocID="{44ABD348-78D0-4729-8710-6CC19FEF0441}" presName="rootConnector" presStyleLbl="node3" presStyleIdx="12" presStyleCnt="14"/>
      <dgm:spPr/>
    </dgm:pt>
    <dgm:pt modelId="{7DC64348-9F7C-4BEE-9461-BC4F1C74153A}" type="pres">
      <dgm:prSet presAssocID="{44ABD348-78D0-4729-8710-6CC19FEF0441}" presName="hierChild4" presStyleCnt="0"/>
      <dgm:spPr/>
    </dgm:pt>
    <dgm:pt modelId="{5D3227B8-9105-42FE-85D5-EC27CAD5E087}" type="pres">
      <dgm:prSet presAssocID="{44ABD348-78D0-4729-8710-6CC19FEF0441}" presName="hierChild5" presStyleCnt="0"/>
      <dgm:spPr/>
    </dgm:pt>
    <dgm:pt modelId="{D1B9EC24-E00D-4A93-94A9-825A6DAD1655}" type="pres">
      <dgm:prSet presAssocID="{1EC712ED-20E9-4B25-8694-057EE19223BD}" presName="Name37" presStyleLbl="parChTrans1D3" presStyleIdx="13" presStyleCnt="14"/>
      <dgm:spPr/>
    </dgm:pt>
    <dgm:pt modelId="{FA06A1D8-3CC7-4587-8B6A-E0A4AC973282}" type="pres">
      <dgm:prSet presAssocID="{8E021BFA-E216-481A-89F9-26CF7BEE54AD}" presName="hierRoot2" presStyleCnt="0">
        <dgm:presLayoutVars>
          <dgm:hierBranch val="init"/>
        </dgm:presLayoutVars>
      </dgm:prSet>
      <dgm:spPr/>
    </dgm:pt>
    <dgm:pt modelId="{26B987A3-7892-4AAC-9066-5EEB6540CCB3}" type="pres">
      <dgm:prSet presAssocID="{8E021BFA-E216-481A-89F9-26CF7BEE54AD}" presName="rootComposite" presStyleCnt="0"/>
      <dgm:spPr/>
    </dgm:pt>
    <dgm:pt modelId="{F9E83161-3750-4764-BF10-766CE31DE5A8}" type="pres">
      <dgm:prSet presAssocID="{8E021BFA-E216-481A-89F9-26CF7BEE54AD}" presName="rootText" presStyleLbl="node3" presStyleIdx="13" presStyleCnt="14" custScaleX="248842" custScaleY="119711" custLinFactX="200000" custLinFactNeighborX="240022" custLinFactNeighborY="-16993">
        <dgm:presLayoutVars>
          <dgm:chPref val="3"/>
        </dgm:presLayoutVars>
      </dgm:prSet>
      <dgm:spPr/>
    </dgm:pt>
    <dgm:pt modelId="{36F8F56E-2C26-40E5-92C1-B73534F05442}" type="pres">
      <dgm:prSet presAssocID="{8E021BFA-E216-481A-89F9-26CF7BEE54AD}" presName="rootConnector" presStyleLbl="node3" presStyleIdx="13" presStyleCnt="14"/>
      <dgm:spPr/>
    </dgm:pt>
    <dgm:pt modelId="{2CF1881E-D9D6-4972-9BD8-B33E8DFCB0DB}" type="pres">
      <dgm:prSet presAssocID="{8E021BFA-E216-481A-89F9-26CF7BEE54AD}" presName="hierChild4" presStyleCnt="0"/>
      <dgm:spPr/>
    </dgm:pt>
    <dgm:pt modelId="{D6C60C75-1ED9-4081-828A-F41E7D2E11B2}" type="pres">
      <dgm:prSet presAssocID="{8E021BFA-E216-481A-89F9-26CF7BEE54AD}" presName="hierChild5" presStyleCnt="0"/>
      <dgm:spPr/>
    </dgm:pt>
    <dgm:pt modelId="{B5F36DE6-837E-4279-9FA5-3A0C2569E4EE}" type="pres">
      <dgm:prSet presAssocID="{6A7BDEDA-85A4-4703-9CD1-9639D08B43E2}" presName="hierChild5" presStyleCnt="0"/>
      <dgm:spPr/>
    </dgm:pt>
    <dgm:pt modelId="{B7AD4AB9-692F-4F6C-A601-457F82792A78}" type="pres">
      <dgm:prSet presAssocID="{6EBABF51-40E1-4B67-AFFA-C190157B6066}" presName="hierChild3" presStyleCnt="0"/>
      <dgm:spPr/>
    </dgm:pt>
    <dgm:pt modelId="{2C438EB4-4F4E-4E57-B1D3-245C72415F03}" type="pres">
      <dgm:prSet presAssocID="{71C1A36A-DEDB-47D5-94AA-D6A4613F7DE1}" presName="Name111" presStyleLbl="parChTrans1D2" presStyleIdx="5" presStyleCnt="8"/>
      <dgm:spPr/>
    </dgm:pt>
    <dgm:pt modelId="{5FC91017-AFF1-4117-991B-095FB88BCA47}" type="pres">
      <dgm:prSet presAssocID="{B52910C3-FB77-4B86-A2B8-714A450B8DC9}" presName="hierRoot3" presStyleCnt="0">
        <dgm:presLayoutVars>
          <dgm:hierBranch val="init"/>
        </dgm:presLayoutVars>
      </dgm:prSet>
      <dgm:spPr/>
    </dgm:pt>
    <dgm:pt modelId="{EB055338-C223-4C71-8B38-761C9AE33A73}" type="pres">
      <dgm:prSet presAssocID="{B52910C3-FB77-4B86-A2B8-714A450B8DC9}" presName="rootComposite3" presStyleCnt="0"/>
      <dgm:spPr/>
    </dgm:pt>
    <dgm:pt modelId="{68B1D023-BF03-461D-85EA-275C8B6A0BC7}" type="pres">
      <dgm:prSet presAssocID="{B52910C3-FB77-4B86-A2B8-714A450B8DC9}" presName="rootText3" presStyleLbl="asst1" presStyleIdx="0" presStyleCnt="3" custScaleX="180897" custLinFactNeighborX="-96235" custLinFactNeighborY="-46907">
        <dgm:presLayoutVars>
          <dgm:chPref val="3"/>
        </dgm:presLayoutVars>
      </dgm:prSet>
      <dgm:spPr/>
    </dgm:pt>
    <dgm:pt modelId="{4AE6A01D-E07B-4CF8-9EFA-BBB437581E23}" type="pres">
      <dgm:prSet presAssocID="{B52910C3-FB77-4B86-A2B8-714A450B8DC9}" presName="rootConnector3" presStyleLbl="asst1" presStyleIdx="0" presStyleCnt="3"/>
      <dgm:spPr/>
    </dgm:pt>
    <dgm:pt modelId="{BD320ED2-1F14-42D9-B229-7EF18898B9AB}" type="pres">
      <dgm:prSet presAssocID="{B52910C3-FB77-4B86-A2B8-714A450B8DC9}" presName="hierChild6" presStyleCnt="0"/>
      <dgm:spPr/>
    </dgm:pt>
    <dgm:pt modelId="{863DF596-7FC4-432B-A168-44AD7F23ECF1}" type="pres">
      <dgm:prSet presAssocID="{B52910C3-FB77-4B86-A2B8-714A450B8DC9}" presName="hierChild7" presStyleCnt="0"/>
      <dgm:spPr/>
    </dgm:pt>
    <dgm:pt modelId="{85A67EA9-33FD-474D-9FE3-055A6B03BC23}" type="pres">
      <dgm:prSet presAssocID="{C9827369-385A-4636-8254-EDFECEA65B2D}" presName="Name111" presStyleLbl="parChTrans1D2" presStyleIdx="6" presStyleCnt="8"/>
      <dgm:spPr/>
    </dgm:pt>
    <dgm:pt modelId="{8D16E1BB-807D-4192-8B13-CE11520991FF}" type="pres">
      <dgm:prSet presAssocID="{74AB5FCC-4F5D-44BE-A14B-33A2BF20D1CB}" presName="hierRoot3" presStyleCnt="0">
        <dgm:presLayoutVars>
          <dgm:hierBranch val="init"/>
        </dgm:presLayoutVars>
      </dgm:prSet>
      <dgm:spPr/>
    </dgm:pt>
    <dgm:pt modelId="{6D1A72BF-6DE7-4938-B4AF-41CACCC00E13}" type="pres">
      <dgm:prSet presAssocID="{74AB5FCC-4F5D-44BE-A14B-33A2BF20D1CB}" presName="rootComposite3" presStyleCnt="0"/>
      <dgm:spPr/>
    </dgm:pt>
    <dgm:pt modelId="{CD2303E4-E870-4AFA-900D-7E6057907E80}" type="pres">
      <dgm:prSet presAssocID="{74AB5FCC-4F5D-44BE-A14B-33A2BF20D1CB}" presName="rootText3" presStyleLbl="asst1" presStyleIdx="1" presStyleCnt="3" custScaleX="203025" custLinFactX="100000" custLinFactNeighborX="125481" custLinFactNeighborY="-18786">
        <dgm:presLayoutVars>
          <dgm:chPref val="3"/>
        </dgm:presLayoutVars>
      </dgm:prSet>
      <dgm:spPr/>
    </dgm:pt>
    <dgm:pt modelId="{77629413-D69D-4C6F-846B-2B64C56C2FDE}" type="pres">
      <dgm:prSet presAssocID="{74AB5FCC-4F5D-44BE-A14B-33A2BF20D1CB}" presName="rootConnector3" presStyleLbl="asst1" presStyleIdx="1" presStyleCnt="3"/>
      <dgm:spPr/>
    </dgm:pt>
    <dgm:pt modelId="{CE8F6B7C-7C83-49D1-9ABA-9501798F6C29}" type="pres">
      <dgm:prSet presAssocID="{74AB5FCC-4F5D-44BE-A14B-33A2BF20D1CB}" presName="hierChild6" presStyleCnt="0"/>
      <dgm:spPr/>
    </dgm:pt>
    <dgm:pt modelId="{0BAC5AA4-4632-442B-A4D8-65C7FD3F4197}" type="pres">
      <dgm:prSet presAssocID="{74AB5FCC-4F5D-44BE-A14B-33A2BF20D1CB}" presName="hierChild7" presStyleCnt="0"/>
      <dgm:spPr/>
    </dgm:pt>
    <dgm:pt modelId="{B02A5B47-6308-47B8-B386-53C791A0C617}" type="pres">
      <dgm:prSet presAssocID="{CAC90D38-C7F6-49FE-8144-BA41455561D9}" presName="Name111" presStyleLbl="parChTrans1D2" presStyleIdx="7" presStyleCnt="8"/>
      <dgm:spPr/>
    </dgm:pt>
    <dgm:pt modelId="{51741F22-1EF9-452D-B033-1A57E31E75A0}" type="pres">
      <dgm:prSet presAssocID="{E17ACD3D-07E1-4FB2-A59E-5B1FA4FF1997}" presName="hierRoot3" presStyleCnt="0">
        <dgm:presLayoutVars>
          <dgm:hierBranch val="init"/>
        </dgm:presLayoutVars>
      </dgm:prSet>
      <dgm:spPr/>
    </dgm:pt>
    <dgm:pt modelId="{789427A5-C802-495A-9B47-D1A1F75C065A}" type="pres">
      <dgm:prSet presAssocID="{E17ACD3D-07E1-4FB2-A59E-5B1FA4FF1997}" presName="rootComposite3" presStyleCnt="0"/>
      <dgm:spPr/>
    </dgm:pt>
    <dgm:pt modelId="{75279890-DB0D-4D67-95B2-21DB7A64998E}" type="pres">
      <dgm:prSet presAssocID="{E17ACD3D-07E1-4FB2-A59E-5B1FA4FF1997}" presName="rootText3" presStyleLbl="asst1" presStyleIdx="2" presStyleCnt="3" custScaleX="148915" custScaleY="104735" custLinFactX="91349" custLinFactNeighborX="100000" custLinFactNeighborY="-20223">
        <dgm:presLayoutVars>
          <dgm:chPref val="3"/>
        </dgm:presLayoutVars>
      </dgm:prSet>
      <dgm:spPr/>
    </dgm:pt>
    <dgm:pt modelId="{4A1A08A6-7876-42AA-8DF3-1F21A1F958C1}" type="pres">
      <dgm:prSet presAssocID="{E17ACD3D-07E1-4FB2-A59E-5B1FA4FF1997}" presName="rootConnector3" presStyleLbl="asst1" presStyleIdx="2" presStyleCnt="3"/>
      <dgm:spPr/>
    </dgm:pt>
    <dgm:pt modelId="{DDCB9E34-74CF-4036-8707-203FF715FDF0}" type="pres">
      <dgm:prSet presAssocID="{E17ACD3D-07E1-4FB2-A59E-5B1FA4FF1997}" presName="hierChild6" presStyleCnt="0"/>
      <dgm:spPr/>
    </dgm:pt>
    <dgm:pt modelId="{A713E576-7632-4B7A-BB9D-66B11F014884}" type="pres">
      <dgm:prSet presAssocID="{E17ACD3D-07E1-4FB2-A59E-5B1FA4FF1997}" presName="hierChild7" presStyleCnt="0"/>
      <dgm:spPr/>
    </dgm:pt>
  </dgm:ptLst>
  <dgm:cxnLst>
    <dgm:cxn modelId="{33CB1F00-8418-4E57-9FE3-98D5F8EB3B7C}" srcId="{5F98620A-CB61-4219-BB4A-B75172DF6CC6}" destId="{B11A0D97-BB1A-4013-8C96-EB6435C24429}" srcOrd="2" destOrd="0" parTransId="{B1DA9C32-EFAB-4FB7-A687-CC5233AB5587}" sibTransId="{D54DF74D-AA66-41E2-9547-CD15D0EAB378}"/>
    <dgm:cxn modelId="{BE56AF06-264A-4A21-BD1B-3371E037A7A6}" type="presOf" srcId="{6A7BDEDA-85A4-4703-9CD1-9639D08B43E2}" destId="{9C3B2753-DF8B-4521-A9D0-69D0716484B9}" srcOrd="0" destOrd="0" presId="urn:microsoft.com/office/officeart/2005/8/layout/orgChart1"/>
    <dgm:cxn modelId="{0141330A-D16A-4216-9789-E4E1E8B44B0F}" type="presOf" srcId="{5F98620A-CB61-4219-BB4A-B75172DF6CC6}" destId="{AA1D342B-6686-4518-AE39-4D7F904768FC}" srcOrd="0" destOrd="0" presId="urn:microsoft.com/office/officeart/2005/8/layout/orgChart1"/>
    <dgm:cxn modelId="{CB01470A-B89A-4982-B502-63DCE7EDF1AA}" type="presOf" srcId="{44ABD348-78D0-4729-8710-6CC19FEF0441}" destId="{8ABE62A3-4195-4D6F-AF0A-FA6A9A6B3AFA}" srcOrd="0" destOrd="0" presId="urn:microsoft.com/office/officeart/2005/8/layout/orgChart1"/>
    <dgm:cxn modelId="{B3C0FC0A-9124-42BE-A773-C8ED0B6A6CF6}" type="presOf" srcId="{A94C4FBB-D5AD-48E7-AECA-B044E85CFDA4}" destId="{ED006590-4E29-4744-B593-4ADAF6947C10}" srcOrd="0" destOrd="0" presId="urn:microsoft.com/office/officeart/2005/8/layout/orgChart1"/>
    <dgm:cxn modelId="{166A5D0B-658E-4162-B9BB-F3E3F77DB391}" srcId="{6EBABF51-40E1-4B67-AFFA-C190157B6066}" destId="{C8901AA1-8BAA-4A71-9F0B-B24A26732E09}" srcOrd="6" destOrd="0" parTransId="{DE4B4D43-A9D3-4314-AAA3-6E3976EDA492}" sibTransId="{72AA145B-C6D9-4CFF-AACB-0E04A8F0537E}"/>
    <dgm:cxn modelId="{DBBC480B-C936-40A2-A6CC-46E49DC7E4BE}" type="presOf" srcId="{6A2AFC75-67F1-4332-A084-8D7611B72BC1}" destId="{79F1D33F-6893-4FF0-95B8-63290747FE91}" srcOrd="0" destOrd="0" presId="urn:microsoft.com/office/officeart/2005/8/layout/orgChart1"/>
    <dgm:cxn modelId="{B348840D-BDE0-4031-B4E3-DB09D37A2EF3}" type="presOf" srcId="{B5256037-2838-4A92-8918-10191B0C90FF}" destId="{A558316E-7598-461E-AF82-9BBAA5070D0D}" srcOrd="1" destOrd="0" presId="urn:microsoft.com/office/officeart/2005/8/layout/orgChart1"/>
    <dgm:cxn modelId="{81476B0E-694D-4776-8293-754892B78809}" type="presOf" srcId="{324A7378-4159-4824-8BF7-FA7B25B56814}" destId="{E4C0061C-D76D-4B1E-9EEE-679E497413F6}" srcOrd="1" destOrd="0" presId="urn:microsoft.com/office/officeart/2005/8/layout/orgChart1"/>
    <dgm:cxn modelId="{0CF3D50E-2241-402D-9088-C88B814250A1}" srcId="{6EBABF51-40E1-4B67-AFFA-C190157B6066}" destId="{74AB5FCC-4F5D-44BE-A14B-33A2BF20D1CB}" srcOrd="1" destOrd="0" parTransId="{C9827369-385A-4636-8254-EDFECEA65B2D}" sibTransId="{30059CBA-31E5-45A8-8308-9CB8374E168D}"/>
    <dgm:cxn modelId="{CD4B6210-7AA9-4B76-8D19-85F31634F5F4}" type="presOf" srcId="{6AD2D6C0-3446-4C27-95B8-689E1C1E11D8}" destId="{E789F581-FD3E-40E3-8A02-EEB389AA7238}" srcOrd="0" destOrd="0" presId="urn:microsoft.com/office/officeart/2005/8/layout/orgChart1"/>
    <dgm:cxn modelId="{2FB81E14-6F8A-42FE-B9B6-B6C5B3D2EB7C}" type="presOf" srcId="{C8901AA1-8BAA-4A71-9F0B-B24A26732E09}" destId="{64C3D0A7-80B3-4979-A968-70D9C933B8FA}" srcOrd="0" destOrd="0" presId="urn:microsoft.com/office/officeart/2005/8/layout/orgChart1"/>
    <dgm:cxn modelId="{96F54D14-0263-454E-A5F8-9A54B83DF27C}" srcId="{6A7BDEDA-85A4-4703-9CD1-9639D08B43E2}" destId="{8E021BFA-E216-481A-89F9-26CF7BEE54AD}" srcOrd="4" destOrd="0" parTransId="{1EC712ED-20E9-4B25-8694-057EE19223BD}" sibTransId="{A0596595-80C2-4AAF-A974-19E27E881411}"/>
    <dgm:cxn modelId="{30152815-1243-4F74-8C9A-FCBE5D22D3A7}" type="presOf" srcId="{C8901AA1-8BAA-4A71-9F0B-B24A26732E09}" destId="{C8E41B9C-F409-4A45-AE1F-3C72FBD2FE2F}" srcOrd="1" destOrd="0" presId="urn:microsoft.com/office/officeart/2005/8/layout/orgChart1"/>
    <dgm:cxn modelId="{28923C16-6C97-425F-8EE4-A6287B1160C9}" srcId="{6A7BDEDA-85A4-4703-9CD1-9639D08B43E2}" destId="{B5256037-2838-4A92-8918-10191B0C90FF}" srcOrd="2" destOrd="0" parTransId="{C9596591-8A47-4835-9CC8-83FE4CB7AABB}" sibTransId="{7C88D20C-CD6D-4F90-9047-6CA010FC49E1}"/>
    <dgm:cxn modelId="{CFBF5A16-0672-4D01-AAC6-293EF9C95F26}" type="presOf" srcId="{E17ACD3D-07E1-4FB2-A59E-5B1FA4FF1997}" destId="{75279890-DB0D-4D67-95B2-21DB7A64998E}" srcOrd="0" destOrd="0" presId="urn:microsoft.com/office/officeart/2005/8/layout/orgChart1"/>
    <dgm:cxn modelId="{9B7A2217-76FD-41FB-A908-22ED69B8BA74}" type="presOf" srcId="{B4CD584B-FD6F-442B-997C-2E66966C631E}" destId="{E23E12F3-458D-4557-989A-B2FC7ADC3D80}" srcOrd="0" destOrd="0" presId="urn:microsoft.com/office/officeart/2005/8/layout/orgChart1"/>
    <dgm:cxn modelId="{1573111E-64D4-4700-A1F6-9DE8568DBEB8}" type="presOf" srcId="{3E227A3F-D8C5-407C-B45B-E1D19B365CF3}" destId="{936BF63D-EF30-496C-A74F-AE5BBED41419}" srcOrd="0" destOrd="0" presId="urn:microsoft.com/office/officeart/2005/8/layout/orgChart1"/>
    <dgm:cxn modelId="{D5BA5523-86E6-4C1B-AF29-0F741ECA1ABD}" type="presOf" srcId="{324A7378-4159-4824-8BF7-FA7B25B56814}" destId="{05A4750A-AFAA-4770-9400-800351581579}" srcOrd="0" destOrd="0" presId="urn:microsoft.com/office/officeart/2005/8/layout/orgChart1"/>
    <dgm:cxn modelId="{A7441C26-3B19-46F4-9C6E-7408D507BE52}" type="presOf" srcId="{8B8364D8-D823-490E-BE86-7946392FE078}" destId="{6E5BA28E-1D07-4B2E-A9F0-65678A981B59}" srcOrd="0" destOrd="0" presId="urn:microsoft.com/office/officeart/2005/8/layout/orgChart1"/>
    <dgm:cxn modelId="{22DB1427-62AB-40C4-B0E5-938DD7972B31}" srcId="{B4CD584B-FD6F-442B-997C-2E66966C631E}" destId="{6A2AFC75-67F1-4332-A084-8D7611B72BC1}" srcOrd="2" destOrd="0" parTransId="{3D3B0D23-B9F1-4775-B49B-6E756E1CE186}" sibTransId="{F96A28BC-9B5E-4555-AD90-8B7720B99AEA}"/>
    <dgm:cxn modelId="{F307572A-5ADD-4E94-99D4-C0700B848A81}" type="presOf" srcId="{BED02893-39C0-4E54-9757-C19FDE1FE286}" destId="{6F22EECF-94A4-481F-9DB3-EEA2081F6C68}" srcOrd="1" destOrd="0" presId="urn:microsoft.com/office/officeart/2005/8/layout/orgChart1"/>
    <dgm:cxn modelId="{BD494E30-5514-4ACF-A712-CED19156B4AD}" type="presOf" srcId="{71C1A36A-DEDB-47D5-94AA-D6A4613F7DE1}" destId="{2C438EB4-4F4E-4E57-B1D3-245C72415F03}" srcOrd="0" destOrd="0" presId="urn:microsoft.com/office/officeart/2005/8/layout/orgChart1"/>
    <dgm:cxn modelId="{91AFE230-52F2-4CEB-B4D7-3369A6C6B7E3}" type="presOf" srcId="{1EC712ED-20E9-4B25-8694-057EE19223BD}" destId="{D1B9EC24-E00D-4A93-94A9-825A6DAD1655}" srcOrd="0" destOrd="0" presId="urn:microsoft.com/office/officeart/2005/8/layout/orgChart1"/>
    <dgm:cxn modelId="{B5E02331-7E68-4825-A29F-C966B649060E}" type="presOf" srcId="{D2812FD8-C384-4F01-A6E8-3812442A51DF}" destId="{91EE2DE6-7D3C-4F20-BF4F-501849EAB607}" srcOrd="0" destOrd="0" presId="urn:microsoft.com/office/officeart/2005/8/layout/orgChart1"/>
    <dgm:cxn modelId="{D7A55636-05BF-4634-86C3-30A6EAD99599}" type="presOf" srcId="{A94C4FBB-D5AD-48E7-AECA-B044E85CFDA4}" destId="{4ACEF30F-140A-4DEC-A978-A7FA55F44E46}" srcOrd="1" destOrd="0" presId="urn:microsoft.com/office/officeart/2005/8/layout/orgChart1"/>
    <dgm:cxn modelId="{FC48C437-E1A3-4F90-B4B9-9286126229F0}" type="presOf" srcId="{B52910C3-FB77-4B86-A2B8-714A450B8DC9}" destId="{4AE6A01D-E07B-4CF8-9EFA-BBB437581E23}" srcOrd="1" destOrd="0" presId="urn:microsoft.com/office/officeart/2005/8/layout/orgChart1"/>
    <dgm:cxn modelId="{DF4EE337-68C3-4CBC-9B59-D8287A8D07CB}" type="presOf" srcId="{8B8364D8-D823-490E-BE86-7946392FE078}" destId="{74E20380-E24B-41C9-9A4B-FE2264AB156F}" srcOrd="1" destOrd="0" presId="urn:microsoft.com/office/officeart/2005/8/layout/orgChart1"/>
    <dgm:cxn modelId="{5C091E3A-77A9-413E-B809-B0F4BAC6F47B}" type="presOf" srcId="{8244CE8D-294F-477C-ADC4-4BC691498E23}" destId="{06749A4D-6EBF-41AE-9C32-90F4DE797EFB}" srcOrd="0" destOrd="0" presId="urn:microsoft.com/office/officeart/2005/8/layout/orgChart1"/>
    <dgm:cxn modelId="{FC4FFE3B-0DE6-4D5A-A21D-0EB53A93CBB8}" srcId="{6A7BDEDA-85A4-4703-9CD1-9639D08B43E2}" destId="{324A7378-4159-4824-8BF7-FA7B25B56814}" srcOrd="0" destOrd="0" parTransId="{8244CE8D-294F-477C-ADC4-4BC691498E23}" sibTransId="{FB61DD08-A604-48FB-BD48-C2EB7095B68F}"/>
    <dgm:cxn modelId="{D681995C-D412-4189-8225-7988C46F07BD}" srcId="{43B28DFD-16A7-4B3B-9162-A9DE209258C2}" destId="{6EBABF51-40E1-4B67-AFFA-C190157B6066}" srcOrd="0" destOrd="0" parTransId="{8A440BF6-14A9-4C23-9D17-958CFB9CFDA7}" sibTransId="{AAA6FB9D-E50C-4A85-BE94-25F9187C2889}"/>
    <dgm:cxn modelId="{38479860-A38F-4627-A854-12BFAE89AFD7}" srcId="{C8901AA1-8BAA-4A71-9F0B-B24A26732E09}" destId="{46042533-4C9D-437F-9E57-4854FB9D8A4F}" srcOrd="1" destOrd="0" parTransId="{822ED906-48E7-417C-A11F-8B7FFDF39783}" sibTransId="{0A7B1C7E-A7E0-4D1F-9563-979F46455264}"/>
    <dgm:cxn modelId="{84592D41-1ADC-4AF7-BE3C-4777EEA00F56}" srcId="{6EBABF51-40E1-4B67-AFFA-C190157B6066}" destId="{5F98620A-CB61-4219-BB4A-B75172DF6CC6}" srcOrd="5" destOrd="0" parTransId="{6AD2D6C0-3446-4C27-95B8-689E1C1E11D8}" sibTransId="{97BA8FE1-A6F6-4CF1-BB3A-C032DF690F15}"/>
    <dgm:cxn modelId="{7136F461-C4ED-4BBA-B65D-D08269781D9A}" type="presOf" srcId="{6A7BDEDA-85A4-4703-9CD1-9639D08B43E2}" destId="{A2966EFC-2622-4561-9525-3E834DAAB793}" srcOrd="1" destOrd="0" presId="urn:microsoft.com/office/officeart/2005/8/layout/orgChart1"/>
    <dgm:cxn modelId="{4E5DE664-50EB-4CEF-9A38-5E2E41054C34}" srcId="{6A7BDEDA-85A4-4703-9CD1-9639D08B43E2}" destId="{44ABD348-78D0-4729-8710-6CC19FEF0441}" srcOrd="3" destOrd="0" parTransId="{3E227A3F-D8C5-407C-B45B-E1D19B365CF3}" sibTransId="{18C34C6F-107E-439E-8998-DAABDF8A6712}"/>
    <dgm:cxn modelId="{FBB8E944-BA8E-4665-9EFF-5AD0C9CB6DDA}" type="presOf" srcId="{C05D9265-0403-459F-8008-AD04B37B2D4F}" destId="{25C79006-E757-422E-A2DD-C18A98036E52}" srcOrd="0" destOrd="0" presId="urn:microsoft.com/office/officeart/2005/8/layout/orgChart1"/>
    <dgm:cxn modelId="{B21B3A66-70B9-40AF-85D0-E7EE553C9A0D}" type="presOf" srcId="{5F98620A-CB61-4219-BB4A-B75172DF6CC6}" destId="{228EE2B4-E198-4055-8EFC-87DBBC9D37C2}" srcOrd="1" destOrd="0" presId="urn:microsoft.com/office/officeart/2005/8/layout/orgChart1"/>
    <dgm:cxn modelId="{D1363A46-03E7-4E7C-AF2B-21B441A98959}" type="presOf" srcId="{B4CD584B-FD6F-442B-997C-2E66966C631E}" destId="{7B43F454-76C8-4270-BF2C-F21B40A7EEAF}" srcOrd="1" destOrd="0" presId="urn:microsoft.com/office/officeart/2005/8/layout/orgChart1"/>
    <dgm:cxn modelId="{1EDEF568-9B37-471F-9E52-982CAC4D7CD6}" type="presOf" srcId="{C9596591-8A47-4835-9CC8-83FE4CB7AABB}" destId="{AAAB6D65-1EC4-4D23-936E-9BD610178B35}" srcOrd="0" destOrd="0" presId="urn:microsoft.com/office/officeart/2005/8/layout/orgChart1"/>
    <dgm:cxn modelId="{64D8D36E-DB16-4B59-81C1-9BF6C507B311}" type="presOf" srcId="{74AB5FCC-4F5D-44BE-A14B-33A2BF20D1CB}" destId="{CD2303E4-E870-4AFA-900D-7E6057907E80}" srcOrd="0" destOrd="0" presId="urn:microsoft.com/office/officeart/2005/8/layout/orgChart1"/>
    <dgm:cxn modelId="{F0A28452-C93D-4DCD-B808-026F7B584135}" srcId="{6EBABF51-40E1-4B67-AFFA-C190157B6066}" destId="{B4CD584B-FD6F-442B-997C-2E66966C631E}" srcOrd="4" destOrd="0" parTransId="{C225CCC3-3BC7-4379-A6C4-ABA9DF377CF3}" sibTransId="{D77A10A7-2B78-48EC-8777-A48600A57BD4}"/>
    <dgm:cxn modelId="{33416C55-C9BF-4BB3-BCD7-A5CE48E2A01A}" type="presOf" srcId="{3CDFDC78-FC8B-4008-8F8B-CC577F227C2C}" destId="{12114985-8AD9-4605-A35A-993A2FB24766}" srcOrd="0" destOrd="0" presId="urn:microsoft.com/office/officeart/2005/8/layout/orgChart1"/>
    <dgm:cxn modelId="{EEE2E275-0681-4163-AAE9-A3A7116F2543}" srcId="{5F98620A-CB61-4219-BB4A-B75172DF6CC6}" destId="{85AB4312-E1F0-41A6-A6E2-4BB34C703CF7}" srcOrd="1" destOrd="0" parTransId="{F61FE01B-7F40-44C4-BA0C-3E6ADE2092B6}" sibTransId="{6DF66567-7639-416C-A022-7BF921A58E37}"/>
    <dgm:cxn modelId="{2CFEEA57-1C69-4978-8098-CF2403ED7FF3}" type="presOf" srcId="{6A2AFC75-67F1-4332-A084-8D7611B72BC1}" destId="{19371156-9699-404D-BF44-6E161CF9924E}" srcOrd="1" destOrd="0" presId="urn:microsoft.com/office/officeart/2005/8/layout/orgChart1"/>
    <dgm:cxn modelId="{F6647378-9C8D-4756-95FD-54753E9299FE}" type="presOf" srcId="{C9827369-385A-4636-8254-EDFECEA65B2D}" destId="{85A67EA9-33FD-474D-9FE3-055A6B03BC23}" srcOrd="0" destOrd="0" presId="urn:microsoft.com/office/officeart/2005/8/layout/orgChart1"/>
    <dgm:cxn modelId="{D4281579-BCF8-409D-9830-CAE22DF9C81D}" type="presOf" srcId="{8E021BFA-E216-481A-89F9-26CF7BEE54AD}" destId="{36F8F56E-2C26-40E5-92C1-B73534F05442}" srcOrd="1" destOrd="0" presId="urn:microsoft.com/office/officeart/2005/8/layout/orgChart1"/>
    <dgm:cxn modelId="{4BB09F7D-72C4-42D0-B9BF-C8D232E67850}" type="presOf" srcId="{46042533-4C9D-437F-9E57-4854FB9D8A4F}" destId="{427779CD-2366-42D3-912C-AE8B20CDBAC1}" srcOrd="1" destOrd="0" presId="urn:microsoft.com/office/officeart/2005/8/layout/orgChart1"/>
    <dgm:cxn modelId="{DB964F7E-68B1-4727-B201-8415E472114B}" type="presOf" srcId="{867C701E-2245-47FB-81DD-304DE2B81CDA}" destId="{0E463DDA-BB0C-4647-8855-F85C9C97B41B}" srcOrd="0" destOrd="0" presId="urn:microsoft.com/office/officeart/2005/8/layout/orgChart1"/>
    <dgm:cxn modelId="{97BFA482-281B-4110-B4DF-F23E1235EB57}" type="presOf" srcId="{B1DA9C32-EFAB-4FB7-A687-CC5233AB5587}" destId="{BC29B413-E0F4-437C-999A-F2A70AC84E0C}" srcOrd="0" destOrd="0" presId="urn:microsoft.com/office/officeart/2005/8/layout/orgChart1"/>
    <dgm:cxn modelId="{D11F2F84-ABB4-4E0B-9C5A-F92D10EA26A0}" type="presOf" srcId="{C225CCC3-3BC7-4379-A6C4-ABA9DF377CF3}" destId="{BA237929-6F20-4BA8-BD23-DC81F393C389}" srcOrd="0" destOrd="0" presId="urn:microsoft.com/office/officeart/2005/8/layout/orgChart1"/>
    <dgm:cxn modelId="{FC6FAC84-E877-4152-8E64-DF0877E0957A}" type="presOf" srcId="{31E22ED5-0615-4A91-B358-55D5A0CD4A77}" destId="{813CB09D-D80A-4101-B018-FEB87E2D9D85}" srcOrd="0" destOrd="0" presId="urn:microsoft.com/office/officeart/2005/8/layout/orgChart1"/>
    <dgm:cxn modelId="{185E8687-3E7D-458E-A8FC-B0D4328E4431}" type="presOf" srcId="{8E021BFA-E216-481A-89F9-26CF7BEE54AD}" destId="{F9E83161-3750-4764-BF10-766CE31DE5A8}" srcOrd="0" destOrd="0" presId="urn:microsoft.com/office/officeart/2005/8/layout/orgChart1"/>
    <dgm:cxn modelId="{064C9095-12DA-4D89-A63C-DBE3196A3717}" type="presOf" srcId="{DE4B4D43-A9D3-4314-AAA3-6E3976EDA492}" destId="{EF804D50-82CE-4AC3-A87C-D314C5487122}" srcOrd="0" destOrd="0" presId="urn:microsoft.com/office/officeart/2005/8/layout/orgChart1"/>
    <dgm:cxn modelId="{C8067796-1F72-4AD1-9641-5A56D9915827}" type="presOf" srcId="{13B2452A-8D78-4B94-8A42-61B9CF1D2B49}" destId="{B2F5F2F6-2E5B-425D-A1EC-66492F0B618B}" srcOrd="1" destOrd="0" presId="urn:microsoft.com/office/officeart/2005/8/layout/orgChart1"/>
    <dgm:cxn modelId="{471BFF97-8E5E-4956-B404-C4B189305F04}" type="presOf" srcId="{9202021B-9FFC-42E9-98A9-772A01844540}" destId="{5607F7D2-0B9E-42AC-ADDC-FC6FAE1FEA83}" srcOrd="0" destOrd="0" presId="urn:microsoft.com/office/officeart/2005/8/layout/orgChart1"/>
    <dgm:cxn modelId="{53727E99-9FA9-4358-AE1D-3C097DCAE861}" type="presOf" srcId="{6EBABF51-40E1-4B67-AFFA-C190157B6066}" destId="{A6C2DA3D-94D8-4EB4-AAA8-F205FB573DFE}" srcOrd="0" destOrd="0" presId="urn:microsoft.com/office/officeart/2005/8/layout/orgChart1"/>
    <dgm:cxn modelId="{52F2429C-B7D4-4842-8A4F-9F3F6DF64680}" type="presOf" srcId="{8410FBF2-6F46-43C1-872B-65087C6EC645}" destId="{3BB58AD1-9BB4-467F-B797-A8B7B2D57B2C}" srcOrd="1" destOrd="0" presId="urn:microsoft.com/office/officeart/2005/8/layout/orgChart1"/>
    <dgm:cxn modelId="{25B0379F-4E9C-4641-87C3-E1E87FC5ABA4}" type="presOf" srcId="{333051E7-199B-4201-8D56-D05FA001E3BA}" destId="{104624F7-FCFC-409C-B27E-A8C625954C74}" srcOrd="0" destOrd="0" presId="urn:microsoft.com/office/officeart/2005/8/layout/orgChart1"/>
    <dgm:cxn modelId="{258F94A2-01B7-464B-B753-341974346EC7}" type="presOf" srcId="{B11A0D97-BB1A-4013-8C96-EB6435C24429}" destId="{31BB7FA4-95D5-461E-9E97-571E38918BB7}" srcOrd="1" destOrd="0" presId="urn:microsoft.com/office/officeart/2005/8/layout/orgChart1"/>
    <dgm:cxn modelId="{427335A5-69E6-4CFC-9292-4B29E9D14913}" type="presOf" srcId="{822ED906-48E7-417C-A11F-8B7FFDF39783}" destId="{DDA96A6F-DFE1-4CB6-B743-024171285802}" srcOrd="0" destOrd="0" presId="urn:microsoft.com/office/officeart/2005/8/layout/orgChart1"/>
    <dgm:cxn modelId="{BF8F1FA8-4003-4AC1-87BD-D134D574665E}" srcId="{6EBABF51-40E1-4B67-AFFA-C190157B6066}" destId="{E17ACD3D-07E1-4FB2-A59E-5B1FA4FF1997}" srcOrd="2" destOrd="0" parTransId="{CAC90D38-C7F6-49FE-8144-BA41455561D9}" sibTransId="{B035F6DE-5D9A-4973-BBAF-F732BE02365D}"/>
    <dgm:cxn modelId="{22A037A9-4D87-41CE-AF6F-2870F690EDF7}" type="presOf" srcId="{13B2452A-8D78-4B94-8A42-61B9CF1D2B49}" destId="{3672C901-BF02-4756-9685-67A5DD28E7AF}" srcOrd="0" destOrd="0" presId="urn:microsoft.com/office/officeart/2005/8/layout/orgChart1"/>
    <dgm:cxn modelId="{8C2095AD-1342-4710-95AC-859B568C583A}" srcId="{6EBABF51-40E1-4B67-AFFA-C190157B6066}" destId="{9202021B-9FFC-42E9-98A9-772A01844540}" srcOrd="3" destOrd="0" parTransId="{867C701E-2245-47FB-81DD-304DE2B81CDA}" sibTransId="{425A0DAA-88F9-411A-A5A0-4B5E4BA1E7F9}"/>
    <dgm:cxn modelId="{CEEF65AF-D900-4EE1-9160-C1188C54D49B}" srcId="{C8901AA1-8BAA-4A71-9F0B-B24A26732E09}" destId="{8B8364D8-D823-490E-BE86-7946392FE078}" srcOrd="0" destOrd="0" parTransId="{D2812FD8-C384-4F01-A6E8-3812442A51DF}" sibTransId="{7E5E492F-9D77-4BDD-9B36-534EC0231E4F}"/>
    <dgm:cxn modelId="{7E06DAAF-C57A-4FBB-8962-6FDD5562890D}" srcId="{B4CD584B-FD6F-442B-997C-2E66966C631E}" destId="{13B2452A-8D78-4B94-8A42-61B9CF1D2B49}" srcOrd="1" destOrd="0" parTransId="{333051E7-199B-4201-8D56-D05FA001E3BA}" sibTransId="{4CE2493F-208C-4C82-92BC-A060E6E97DCA}"/>
    <dgm:cxn modelId="{E7D9BDB1-97A9-4DC2-BD77-E2E30F64FA4E}" type="presOf" srcId="{E17ACD3D-07E1-4FB2-A59E-5B1FA4FF1997}" destId="{4A1A08A6-7876-42AA-8DF3-1F21A1F958C1}" srcOrd="1" destOrd="0" presId="urn:microsoft.com/office/officeart/2005/8/layout/orgChart1"/>
    <dgm:cxn modelId="{64552BB4-335D-4924-BFE4-917BBCC5B352}" srcId="{5F98620A-CB61-4219-BB4A-B75172DF6CC6}" destId="{A94C4FBB-D5AD-48E7-AECA-B044E85CFDA4}" srcOrd="0" destOrd="0" parTransId="{841D230D-276D-4749-B555-34910504F1B2}" sibTransId="{0570A9B5-CF94-4BE9-B57D-2BC3DC3BAA81}"/>
    <dgm:cxn modelId="{9554A7B7-FBBF-4A5C-859D-228B6ED37031}" srcId="{6EBABF51-40E1-4B67-AFFA-C190157B6066}" destId="{B52910C3-FB77-4B86-A2B8-714A450B8DC9}" srcOrd="0" destOrd="0" parTransId="{71C1A36A-DEDB-47D5-94AA-D6A4613F7DE1}" sibTransId="{A1F86C75-A745-414A-95F6-575E2E0E8458}"/>
    <dgm:cxn modelId="{6171CDBB-D98B-41E3-A71B-D38F4F0C35E7}" type="presOf" srcId="{44ABD348-78D0-4729-8710-6CC19FEF0441}" destId="{D4C6A8F8-A91D-4AD3-AA9D-A5FE9CF12845}" srcOrd="1" destOrd="0" presId="urn:microsoft.com/office/officeart/2005/8/layout/orgChart1"/>
    <dgm:cxn modelId="{99228ABC-5E22-4762-A332-7E4632BBF4D8}" type="presOf" srcId="{BED02893-39C0-4E54-9757-C19FDE1FE286}" destId="{1CC5448E-FF21-44E8-B3E9-3050879E63BC}" srcOrd="0" destOrd="0" presId="urn:microsoft.com/office/officeart/2005/8/layout/orgChart1"/>
    <dgm:cxn modelId="{22EB2CC5-60CC-4AAC-9AA6-7A55D6C62DF3}" type="presOf" srcId="{74AB5FCC-4F5D-44BE-A14B-33A2BF20D1CB}" destId="{77629413-D69D-4C6F-846B-2B64C56C2FDE}" srcOrd="1" destOrd="0" presId="urn:microsoft.com/office/officeart/2005/8/layout/orgChart1"/>
    <dgm:cxn modelId="{D3882CCB-3309-4FD1-90C8-96DDDD653F80}" type="presOf" srcId="{46042533-4C9D-437F-9E57-4854FB9D8A4F}" destId="{C1352E85-3DDF-4D00-AE98-091F01ED4BA1}" srcOrd="0" destOrd="0" presId="urn:microsoft.com/office/officeart/2005/8/layout/orgChart1"/>
    <dgm:cxn modelId="{AD79CAD0-6901-4017-A809-06965CA1EA62}" type="presOf" srcId="{85AB4312-E1F0-41A6-A6E2-4BB34C703CF7}" destId="{3987FD67-3505-4B28-BC8B-C9A74F3376E4}" srcOrd="0" destOrd="0" presId="urn:microsoft.com/office/officeart/2005/8/layout/orgChart1"/>
    <dgm:cxn modelId="{8954C9D3-F481-4B22-941A-EB3AA63C4372}" srcId="{6EBABF51-40E1-4B67-AFFA-C190157B6066}" destId="{6A7BDEDA-85A4-4703-9CD1-9639D08B43E2}" srcOrd="7" destOrd="0" parTransId="{31E22ED5-0615-4A91-B358-55D5A0CD4A77}" sibTransId="{84F84CEE-2998-4CF1-8A43-A89EFD45A7D7}"/>
    <dgm:cxn modelId="{C9CDBDD7-563B-4FA7-B62C-D0D35CF729B4}" srcId="{B4CD584B-FD6F-442B-997C-2E66966C631E}" destId="{BED02893-39C0-4E54-9757-C19FDE1FE286}" srcOrd="0" destOrd="0" parTransId="{3CDFDC78-FC8B-4008-8F8B-CC577F227C2C}" sibTransId="{AB028502-1512-4F56-BA88-46AEC6D0C04C}"/>
    <dgm:cxn modelId="{5E06F8E0-9250-42D4-92A4-9C0781B2C772}" type="presOf" srcId="{9202021B-9FFC-42E9-98A9-772A01844540}" destId="{E59F533D-7151-4B14-9C71-90903DB9BF48}" srcOrd="1" destOrd="0" presId="urn:microsoft.com/office/officeart/2005/8/layout/orgChart1"/>
    <dgm:cxn modelId="{924FB3E1-765C-4D06-8DAC-00541ECA7F93}" type="presOf" srcId="{F034521C-1906-4036-8EC4-DECF8E714719}" destId="{CF03BA33-2EAF-4CE0-A46E-718C2836A07D}" srcOrd="1" destOrd="0" presId="urn:microsoft.com/office/officeart/2005/8/layout/orgChart1"/>
    <dgm:cxn modelId="{D57F9AE4-C410-440F-9A04-E89B91CC96B6}" type="presOf" srcId="{F61FE01B-7F40-44C4-BA0C-3E6ADE2092B6}" destId="{8B73511F-1C6D-479A-934F-5C52E165E0B5}" srcOrd="0" destOrd="0" presId="urn:microsoft.com/office/officeart/2005/8/layout/orgChart1"/>
    <dgm:cxn modelId="{94A6B3E4-A0DE-43C7-B6B3-2C6B2715E6F0}" type="presOf" srcId="{841D230D-276D-4749-B555-34910504F1B2}" destId="{09B9A107-D3A1-41A7-913A-73608E872398}" srcOrd="0" destOrd="0" presId="urn:microsoft.com/office/officeart/2005/8/layout/orgChart1"/>
    <dgm:cxn modelId="{8369A1E7-79FA-4B59-9D85-978A97394283}" type="presOf" srcId="{CAC90D38-C7F6-49FE-8144-BA41455561D9}" destId="{B02A5B47-6308-47B8-B386-53C791A0C617}" srcOrd="0" destOrd="0" presId="urn:microsoft.com/office/officeart/2005/8/layout/orgChart1"/>
    <dgm:cxn modelId="{50F725E9-4A90-4156-A27F-844A059BCA83}" srcId="{6A7BDEDA-85A4-4703-9CD1-9639D08B43E2}" destId="{8410FBF2-6F46-43C1-872B-65087C6EC645}" srcOrd="1" destOrd="0" parTransId="{6174785F-A731-4B63-97AF-FE1B66ADDCDA}" sibTransId="{73E003B4-161E-445C-9161-073461E670CD}"/>
    <dgm:cxn modelId="{FE90B0E9-86B2-4CC6-8AA1-5A9006141ED4}" type="presOf" srcId="{8410FBF2-6F46-43C1-872B-65087C6EC645}" destId="{E8DDFD1A-6A07-4400-B94B-14299CFDB2EA}" srcOrd="0" destOrd="0" presId="urn:microsoft.com/office/officeart/2005/8/layout/orgChart1"/>
    <dgm:cxn modelId="{54C0B3E9-3096-43A9-8310-03C5F2EE3F31}" type="presOf" srcId="{6EBABF51-40E1-4B67-AFFA-C190157B6066}" destId="{D7F0A4C4-C4DA-4550-9098-6B6DEDE3C620}" srcOrd="1" destOrd="0" presId="urn:microsoft.com/office/officeart/2005/8/layout/orgChart1"/>
    <dgm:cxn modelId="{0541CEE9-04BC-4233-96E1-9E46531BC158}" type="presOf" srcId="{6174785F-A731-4B63-97AF-FE1B66ADDCDA}" destId="{E118AF00-864B-416F-91A2-6AFF0B524D86}" srcOrd="0" destOrd="0" presId="urn:microsoft.com/office/officeart/2005/8/layout/orgChart1"/>
    <dgm:cxn modelId="{CF1BFCEC-0D0E-483E-969C-9E347D09DB2A}" type="presOf" srcId="{85AB4312-E1F0-41A6-A6E2-4BB34C703CF7}" destId="{C08FA924-B149-4ED2-90DB-C129252762C5}" srcOrd="1" destOrd="0" presId="urn:microsoft.com/office/officeart/2005/8/layout/orgChart1"/>
    <dgm:cxn modelId="{6E54A0EE-3B20-4CE9-A7D4-CD60902A7EA0}" type="presOf" srcId="{B52910C3-FB77-4B86-A2B8-714A450B8DC9}" destId="{68B1D023-BF03-461D-85EA-275C8B6A0BC7}" srcOrd="0" destOrd="0" presId="urn:microsoft.com/office/officeart/2005/8/layout/orgChart1"/>
    <dgm:cxn modelId="{806C3AF3-5647-41AF-8E22-D3FC42B9FC4A}" type="presOf" srcId="{43B28DFD-16A7-4B3B-9162-A9DE209258C2}" destId="{6D130019-E10D-4760-A7C6-31799EF62A2D}" srcOrd="0" destOrd="0" presId="urn:microsoft.com/office/officeart/2005/8/layout/orgChart1"/>
    <dgm:cxn modelId="{903350F3-498F-4051-B239-C7A22C82BC8B}" type="presOf" srcId="{3D3B0D23-B9F1-4775-B49B-6E756E1CE186}" destId="{15E1D4E4-4D39-49CE-9123-3191D63C7F5A}" srcOrd="0" destOrd="0" presId="urn:microsoft.com/office/officeart/2005/8/layout/orgChart1"/>
    <dgm:cxn modelId="{77B536F4-66EE-414C-85D1-6FE8FEA667D7}" type="presOf" srcId="{B11A0D97-BB1A-4013-8C96-EB6435C24429}" destId="{6DFF10C3-8B34-4FDA-AECD-78E2E5F94E16}" srcOrd="0" destOrd="0" presId="urn:microsoft.com/office/officeart/2005/8/layout/orgChart1"/>
    <dgm:cxn modelId="{11CB16F9-887F-458D-9181-3C931F28CE15}" type="presOf" srcId="{B5256037-2838-4A92-8918-10191B0C90FF}" destId="{5FDF8B53-8C53-41CF-9831-9BA21C1BCE97}" srcOrd="0" destOrd="0" presId="urn:microsoft.com/office/officeart/2005/8/layout/orgChart1"/>
    <dgm:cxn modelId="{2E474DF9-6BDE-44BB-90F7-22EA28DB93D0}" type="presOf" srcId="{F034521C-1906-4036-8EC4-DECF8E714719}" destId="{5820788E-D1B0-4164-885A-B8ADE2E9C480}" srcOrd="0" destOrd="0" presId="urn:microsoft.com/office/officeart/2005/8/layout/orgChart1"/>
    <dgm:cxn modelId="{8BCE43FD-0552-43B7-B1C0-04E2716DD801}" srcId="{B4CD584B-FD6F-442B-997C-2E66966C631E}" destId="{F034521C-1906-4036-8EC4-DECF8E714719}" srcOrd="3" destOrd="0" parTransId="{C05D9265-0403-459F-8008-AD04B37B2D4F}" sibTransId="{91C6890D-EC28-4094-A853-6DA625AB769B}"/>
    <dgm:cxn modelId="{930E4BD6-B483-452D-9608-ADD56E6EC36A}" type="presParOf" srcId="{6D130019-E10D-4760-A7C6-31799EF62A2D}" destId="{98E23F1C-67A1-4831-8CC2-664D644184A8}" srcOrd="0" destOrd="0" presId="urn:microsoft.com/office/officeart/2005/8/layout/orgChart1"/>
    <dgm:cxn modelId="{3BD3FA53-6490-4049-A572-562D8FAFEF10}" type="presParOf" srcId="{98E23F1C-67A1-4831-8CC2-664D644184A8}" destId="{929123F5-90BD-4C33-8624-B775612F6CE7}" srcOrd="0" destOrd="0" presId="urn:microsoft.com/office/officeart/2005/8/layout/orgChart1"/>
    <dgm:cxn modelId="{52C92ED9-E27B-4814-BFD3-5E5C1F33AB87}" type="presParOf" srcId="{929123F5-90BD-4C33-8624-B775612F6CE7}" destId="{A6C2DA3D-94D8-4EB4-AAA8-F205FB573DFE}" srcOrd="0" destOrd="0" presId="urn:microsoft.com/office/officeart/2005/8/layout/orgChart1"/>
    <dgm:cxn modelId="{CFB7B76A-3B2D-4BAD-B7C4-A26BE0060C5D}" type="presParOf" srcId="{929123F5-90BD-4C33-8624-B775612F6CE7}" destId="{D7F0A4C4-C4DA-4550-9098-6B6DEDE3C620}" srcOrd="1" destOrd="0" presId="urn:microsoft.com/office/officeart/2005/8/layout/orgChart1"/>
    <dgm:cxn modelId="{EC9A3640-02DF-4919-8309-2BA50AB0E1C2}" type="presParOf" srcId="{98E23F1C-67A1-4831-8CC2-664D644184A8}" destId="{BE677890-3675-4378-94DD-55CDBE5DCF43}" srcOrd="1" destOrd="0" presId="urn:microsoft.com/office/officeart/2005/8/layout/orgChart1"/>
    <dgm:cxn modelId="{46325AB6-813C-4043-BB44-26A37D7B1C73}" type="presParOf" srcId="{BE677890-3675-4378-94DD-55CDBE5DCF43}" destId="{0E463DDA-BB0C-4647-8855-F85C9C97B41B}" srcOrd="0" destOrd="0" presId="urn:microsoft.com/office/officeart/2005/8/layout/orgChart1"/>
    <dgm:cxn modelId="{8E2B8D57-A8A6-4F12-BC4B-CEDAF6628525}" type="presParOf" srcId="{BE677890-3675-4378-94DD-55CDBE5DCF43}" destId="{88E2AAEC-42D6-4BDD-BF53-3BF0681A09AB}" srcOrd="1" destOrd="0" presId="urn:microsoft.com/office/officeart/2005/8/layout/orgChart1"/>
    <dgm:cxn modelId="{83E574B1-ABD8-48A6-BC15-D73573B4F344}" type="presParOf" srcId="{88E2AAEC-42D6-4BDD-BF53-3BF0681A09AB}" destId="{C78380FF-41BB-4E1D-AFE0-F33EDDD7F19F}" srcOrd="0" destOrd="0" presId="urn:microsoft.com/office/officeart/2005/8/layout/orgChart1"/>
    <dgm:cxn modelId="{189FFD32-EE5A-4158-8B1B-D08DE05FEBBE}" type="presParOf" srcId="{C78380FF-41BB-4E1D-AFE0-F33EDDD7F19F}" destId="{5607F7D2-0B9E-42AC-ADDC-FC6FAE1FEA83}" srcOrd="0" destOrd="0" presId="urn:microsoft.com/office/officeart/2005/8/layout/orgChart1"/>
    <dgm:cxn modelId="{96AC497F-2868-41CF-A603-A3D5E33397B0}" type="presParOf" srcId="{C78380FF-41BB-4E1D-AFE0-F33EDDD7F19F}" destId="{E59F533D-7151-4B14-9C71-90903DB9BF48}" srcOrd="1" destOrd="0" presId="urn:microsoft.com/office/officeart/2005/8/layout/orgChart1"/>
    <dgm:cxn modelId="{B7FCF99C-6071-4F1F-BF27-4E7B54369D63}" type="presParOf" srcId="{88E2AAEC-42D6-4BDD-BF53-3BF0681A09AB}" destId="{199F24B1-A9FA-407B-BCE0-66387EC0EA01}" srcOrd="1" destOrd="0" presId="urn:microsoft.com/office/officeart/2005/8/layout/orgChart1"/>
    <dgm:cxn modelId="{9D4A40CD-B12D-47F8-B87A-73F0633A0763}" type="presParOf" srcId="{88E2AAEC-42D6-4BDD-BF53-3BF0681A09AB}" destId="{B355174E-6F59-4736-A6FF-910FCAEB3FE6}" srcOrd="2" destOrd="0" presId="urn:microsoft.com/office/officeart/2005/8/layout/orgChart1"/>
    <dgm:cxn modelId="{FF035A95-F698-44E1-95E0-54D24817E690}" type="presParOf" srcId="{BE677890-3675-4378-94DD-55CDBE5DCF43}" destId="{BA237929-6F20-4BA8-BD23-DC81F393C389}" srcOrd="2" destOrd="0" presId="urn:microsoft.com/office/officeart/2005/8/layout/orgChart1"/>
    <dgm:cxn modelId="{B321AEE1-01B2-44E1-8FE9-963A12A95849}" type="presParOf" srcId="{BE677890-3675-4378-94DD-55CDBE5DCF43}" destId="{DD426BE7-F8D1-4736-B815-D35A64534EBE}" srcOrd="3" destOrd="0" presId="urn:microsoft.com/office/officeart/2005/8/layout/orgChart1"/>
    <dgm:cxn modelId="{CBFD49B6-71A1-4A1B-9DF4-3D9EB1550191}" type="presParOf" srcId="{DD426BE7-F8D1-4736-B815-D35A64534EBE}" destId="{C653859E-FD63-4C10-B325-B009636A2ECB}" srcOrd="0" destOrd="0" presId="urn:microsoft.com/office/officeart/2005/8/layout/orgChart1"/>
    <dgm:cxn modelId="{E4FCBFBA-722C-4BDA-8B1E-B7DF49D3C46B}" type="presParOf" srcId="{C653859E-FD63-4C10-B325-B009636A2ECB}" destId="{E23E12F3-458D-4557-989A-B2FC7ADC3D80}" srcOrd="0" destOrd="0" presId="urn:microsoft.com/office/officeart/2005/8/layout/orgChart1"/>
    <dgm:cxn modelId="{E01166B5-E959-4582-90FD-2649981C67F9}" type="presParOf" srcId="{C653859E-FD63-4C10-B325-B009636A2ECB}" destId="{7B43F454-76C8-4270-BF2C-F21B40A7EEAF}" srcOrd="1" destOrd="0" presId="urn:microsoft.com/office/officeart/2005/8/layout/orgChart1"/>
    <dgm:cxn modelId="{097F94D9-4E38-4EAA-B574-DA92681BEC0F}" type="presParOf" srcId="{DD426BE7-F8D1-4736-B815-D35A64534EBE}" destId="{61803533-8B57-40DD-8FC3-22B4BFE1C64A}" srcOrd="1" destOrd="0" presId="urn:microsoft.com/office/officeart/2005/8/layout/orgChart1"/>
    <dgm:cxn modelId="{2568D27C-92A4-4D58-8451-E1EAF8F37CC7}" type="presParOf" srcId="{61803533-8B57-40DD-8FC3-22B4BFE1C64A}" destId="{12114985-8AD9-4605-A35A-993A2FB24766}" srcOrd="0" destOrd="0" presId="urn:microsoft.com/office/officeart/2005/8/layout/orgChart1"/>
    <dgm:cxn modelId="{ACD58840-C16C-4559-8EF9-13722A725A92}" type="presParOf" srcId="{61803533-8B57-40DD-8FC3-22B4BFE1C64A}" destId="{B711772E-1362-496C-AFEA-DCC7C7A1D3D2}" srcOrd="1" destOrd="0" presId="urn:microsoft.com/office/officeart/2005/8/layout/orgChart1"/>
    <dgm:cxn modelId="{411115AE-5E32-4D0D-AABE-960E236C5452}" type="presParOf" srcId="{B711772E-1362-496C-AFEA-DCC7C7A1D3D2}" destId="{E1364156-8178-4009-B31F-E90703DBD590}" srcOrd="0" destOrd="0" presId="urn:microsoft.com/office/officeart/2005/8/layout/orgChart1"/>
    <dgm:cxn modelId="{A096CAA7-024B-4AC2-AD5C-16174B05EE40}" type="presParOf" srcId="{E1364156-8178-4009-B31F-E90703DBD590}" destId="{1CC5448E-FF21-44E8-B3E9-3050879E63BC}" srcOrd="0" destOrd="0" presId="urn:microsoft.com/office/officeart/2005/8/layout/orgChart1"/>
    <dgm:cxn modelId="{BA8C88C1-DBFF-49DE-B302-E5C7DBE8EBF2}" type="presParOf" srcId="{E1364156-8178-4009-B31F-E90703DBD590}" destId="{6F22EECF-94A4-481F-9DB3-EEA2081F6C68}" srcOrd="1" destOrd="0" presId="urn:microsoft.com/office/officeart/2005/8/layout/orgChart1"/>
    <dgm:cxn modelId="{BCD4E93A-6B62-4029-835C-41DA8E4B347D}" type="presParOf" srcId="{B711772E-1362-496C-AFEA-DCC7C7A1D3D2}" destId="{BE4AF3F8-B2D2-4C43-A85E-CB7CCD46607A}" srcOrd="1" destOrd="0" presId="urn:microsoft.com/office/officeart/2005/8/layout/orgChart1"/>
    <dgm:cxn modelId="{AF546843-92A1-430C-8E91-1871B9AC41B4}" type="presParOf" srcId="{B711772E-1362-496C-AFEA-DCC7C7A1D3D2}" destId="{BF4DEB9D-C92A-4536-AC5E-9CCDC94B8D07}" srcOrd="2" destOrd="0" presId="urn:microsoft.com/office/officeart/2005/8/layout/orgChart1"/>
    <dgm:cxn modelId="{5BE81726-E1CB-4A4C-95B1-7792E956584F}" type="presParOf" srcId="{61803533-8B57-40DD-8FC3-22B4BFE1C64A}" destId="{104624F7-FCFC-409C-B27E-A8C625954C74}" srcOrd="2" destOrd="0" presId="urn:microsoft.com/office/officeart/2005/8/layout/orgChart1"/>
    <dgm:cxn modelId="{84E30695-1F7D-4D9E-9395-17DB2607A4B2}" type="presParOf" srcId="{61803533-8B57-40DD-8FC3-22B4BFE1C64A}" destId="{646EF267-BFCE-41F1-A9D2-FA946BDF7D93}" srcOrd="3" destOrd="0" presId="urn:microsoft.com/office/officeart/2005/8/layout/orgChart1"/>
    <dgm:cxn modelId="{A4B01A20-F625-4CF7-BC19-86D09A00D041}" type="presParOf" srcId="{646EF267-BFCE-41F1-A9D2-FA946BDF7D93}" destId="{63898DD9-7F32-483E-B0E4-6F3B50A61ADF}" srcOrd="0" destOrd="0" presId="urn:microsoft.com/office/officeart/2005/8/layout/orgChart1"/>
    <dgm:cxn modelId="{E1E0F5A6-4485-4FC4-80D4-943A1DC2CF6B}" type="presParOf" srcId="{63898DD9-7F32-483E-B0E4-6F3B50A61ADF}" destId="{3672C901-BF02-4756-9685-67A5DD28E7AF}" srcOrd="0" destOrd="0" presId="urn:microsoft.com/office/officeart/2005/8/layout/orgChart1"/>
    <dgm:cxn modelId="{6242D9BF-36B1-4D0F-9D22-1F33ADBF7F83}" type="presParOf" srcId="{63898DD9-7F32-483E-B0E4-6F3B50A61ADF}" destId="{B2F5F2F6-2E5B-425D-A1EC-66492F0B618B}" srcOrd="1" destOrd="0" presId="urn:microsoft.com/office/officeart/2005/8/layout/orgChart1"/>
    <dgm:cxn modelId="{71BE84D4-7A62-452C-9376-E6803EA0D2C1}" type="presParOf" srcId="{646EF267-BFCE-41F1-A9D2-FA946BDF7D93}" destId="{DF7AE207-08FA-4E5D-B228-8A87AB723B88}" srcOrd="1" destOrd="0" presId="urn:microsoft.com/office/officeart/2005/8/layout/orgChart1"/>
    <dgm:cxn modelId="{63DDE425-D7C7-43D8-A033-0BDB428C4255}" type="presParOf" srcId="{646EF267-BFCE-41F1-A9D2-FA946BDF7D93}" destId="{A52D8FC4-97BD-4985-9D51-25744B6FFE6C}" srcOrd="2" destOrd="0" presId="urn:microsoft.com/office/officeart/2005/8/layout/orgChart1"/>
    <dgm:cxn modelId="{55DEB1FF-2E47-4AEE-A766-8D10CF9BA95C}" type="presParOf" srcId="{61803533-8B57-40DD-8FC3-22B4BFE1C64A}" destId="{15E1D4E4-4D39-49CE-9123-3191D63C7F5A}" srcOrd="4" destOrd="0" presId="urn:microsoft.com/office/officeart/2005/8/layout/orgChart1"/>
    <dgm:cxn modelId="{2E022AA7-2043-498F-96F0-38B8026FCB6D}" type="presParOf" srcId="{61803533-8B57-40DD-8FC3-22B4BFE1C64A}" destId="{1E132BAF-A8E1-42A0-9C0B-1E6D0CC013E0}" srcOrd="5" destOrd="0" presId="urn:microsoft.com/office/officeart/2005/8/layout/orgChart1"/>
    <dgm:cxn modelId="{E6C8E40A-CE1B-46B3-B9F2-644E643B0D39}" type="presParOf" srcId="{1E132BAF-A8E1-42A0-9C0B-1E6D0CC013E0}" destId="{F8C08C2C-FB9B-4F04-A4E1-32CD67967E63}" srcOrd="0" destOrd="0" presId="urn:microsoft.com/office/officeart/2005/8/layout/orgChart1"/>
    <dgm:cxn modelId="{58114AE0-1934-42A4-A75E-2DD28BF75117}" type="presParOf" srcId="{F8C08C2C-FB9B-4F04-A4E1-32CD67967E63}" destId="{79F1D33F-6893-4FF0-95B8-63290747FE91}" srcOrd="0" destOrd="0" presId="urn:microsoft.com/office/officeart/2005/8/layout/orgChart1"/>
    <dgm:cxn modelId="{2FD8C274-4631-43AA-9CBB-5BAEFFAD68FE}" type="presParOf" srcId="{F8C08C2C-FB9B-4F04-A4E1-32CD67967E63}" destId="{19371156-9699-404D-BF44-6E161CF9924E}" srcOrd="1" destOrd="0" presId="urn:microsoft.com/office/officeart/2005/8/layout/orgChart1"/>
    <dgm:cxn modelId="{656A902C-4715-46D1-B4F6-A7BCB65B7E58}" type="presParOf" srcId="{1E132BAF-A8E1-42A0-9C0B-1E6D0CC013E0}" destId="{6EFADD4D-7338-4CBC-9E2A-9B676865AA14}" srcOrd="1" destOrd="0" presId="urn:microsoft.com/office/officeart/2005/8/layout/orgChart1"/>
    <dgm:cxn modelId="{7E452065-0E1E-4ED1-9656-308863698A03}" type="presParOf" srcId="{1E132BAF-A8E1-42A0-9C0B-1E6D0CC013E0}" destId="{93B204FA-B80E-4F9E-8A8D-1B8167EEB6B3}" srcOrd="2" destOrd="0" presId="urn:microsoft.com/office/officeart/2005/8/layout/orgChart1"/>
    <dgm:cxn modelId="{41ED5B20-AB53-4A2F-A67C-40604FD587D3}" type="presParOf" srcId="{61803533-8B57-40DD-8FC3-22B4BFE1C64A}" destId="{25C79006-E757-422E-A2DD-C18A98036E52}" srcOrd="6" destOrd="0" presId="urn:microsoft.com/office/officeart/2005/8/layout/orgChart1"/>
    <dgm:cxn modelId="{C3B95B5F-ACE9-4164-B729-8F7A5D0BA300}" type="presParOf" srcId="{61803533-8B57-40DD-8FC3-22B4BFE1C64A}" destId="{5733B31B-5DC7-4A61-9D10-657CFBF68EDF}" srcOrd="7" destOrd="0" presId="urn:microsoft.com/office/officeart/2005/8/layout/orgChart1"/>
    <dgm:cxn modelId="{DC195A27-5824-4E1C-8120-91D821F5B9AC}" type="presParOf" srcId="{5733B31B-5DC7-4A61-9D10-657CFBF68EDF}" destId="{A72D954F-E692-4EE9-98C2-581AD20177AD}" srcOrd="0" destOrd="0" presId="urn:microsoft.com/office/officeart/2005/8/layout/orgChart1"/>
    <dgm:cxn modelId="{CC0EAB44-3FD0-4518-ACF4-22BA27908CAF}" type="presParOf" srcId="{A72D954F-E692-4EE9-98C2-581AD20177AD}" destId="{5820788E-D1B0-4164-885A-B8ADE2E9C480}" srcOrd="0" destOrd="0" presId="urn:microsoft.com/office/officeart/2005/8/layout/orgChart1"/>
    <dgm:cxn modelId="{F5B2B05D-7667-4A9E-8839-1A1C8B0FB570}" type="presParOf" srcId="{A72D954F-E692-4EE9-98C2-581AD20177AD}" destId="{CF03BA33-2EAF-4CE0-A46E-718C2836A07D}" srcOrd="1" destOrd="0" presId="urn:microsoft.com/office/officeart/2005/8/layout/orgChart1"/>
    <dgm:cxn modelId="{A1F8D8EE-D587-4AFB-9150-945F74709B7D}" type="presParOf" srcId="{5733B31B-5DC7-4A61-9D10-657CFBF68EDF}" destId="{DC9CE851-AE88-4F49-8EBB-96A540CAC4B7}" srcOrd="1" destOrd="0" presId="urn:microsoft.com/office/officeart/2005/8/layout/orgChart1"/>
    <dgm:cxn modelId="{03C76FB6-8EB9-494B-B4E6-960B17F24D3A}" type="presParOf" srcId="{5733B31B-5DC7-4A61-9D10-657CFBF68EDF}" destId="{CE58842B-C5A5-480D-812B-8152D36A18D2}" srcOrd="2" destOrd="0" presId="urn:microsoft.com/office/officeart/2005/8/layout/orgChart1"/>
    <dgm:cxn modelId="{4C382CE4-FBD6-4656-8E18-757A0529615B}" type="presParOf" srcId="{DD426BE7-F8D1-4736-B815-D35A64534EBE}" destId="{F1267F0D-40E6-4DD8-84EF-9426A1D47065}" srcOrd="2" destOrd="0" presId="urn:microsoft.com/office/officeart/2005/8/layout/orgChart1"/>
    <dgm:cxn modelId="{0C699B55-E2AF-4A59-AC97-E1B7F08C4BEF}" type="presParOf" srcId="{BE677890-3675-4378-94DD-55CDBE5DCF43}" destId="{E789F581-FD3E-40E3-8A02-EEB389AA7238}" srcOrd="4" destOrd="0" presId="urn:microsoft.com/office/officeart/2005/8/layout/orgChart1"/>
    <dgm:cxn modelId="{3DE18E31-93A4-4D45-9F3D-08BEA60B5D66}" type="presParOf" srcId="{BE677890-3675-4378-94DD-55CDBE5DCF43}" destId="{9C82CAD1-D398-42C8-A6BA-3388BE629BC0}" srcOrd="5" destOrd="0" presId="urn:microsoft.com/office/officeart/2005/8/layout/orgChart1"/>
    <dgm:cxn modelId="{F3D69A5F-3949-46C0-8507-E2C9C76A4A56}" type="presParOf" srcId="{9C82CAD1-D398-42C8-A6BA-3388BE629BC0}" destId="{3AA424BD-DACE-47EC-B4DF-C057987FC53A}" srcOrd="0" destOrd="0" presId="urn:microsoft.com/office/officeart/2005/8/layout/orgChart1"/>
    <dgm:cxn modelId="{C68AD342-227E-4324-AE9A-E6D05E233B7E}" type="presParOf" srcId="{3AA424BD-DACE-47EC-B4DF-C057987FC53A}" destId="{AA1D342B-6686-4518-AE39-4D7F904768FC}" srcOrd="0" destOrd="0" presId="urn:microsoft.com/office/officeart/2005/8/layout/orgChart1"/>
    <dgm:cxn modelId="{5070A043-03FB-4B85-A832-04F8BCF34117}" type="presParOf" srcId="{3AA424BD-DACE-47EC-B4DF-C057987FC53A}" destId="{228EE2B4-E198-4055-8EFC-87DBBC9D37C2}" srcOrd="1" destOrd="0" presId="urn:microsoft.com/office/officeart/2005/8/layout/orgChart1"/>
    <dgm:cxn modelId="{79ED87B7-6E73-41F8-9288-1A8A08BE13FA}" type="presParOf" srcId="{9C82CAD1-D398-42C8-A6BA-3388BE629BC0}" destId="{5D1CC53E-4DFC-4EFC-A178-1EDDF10F68EA}" srcOrd="1" destOrd="0" presId="urn:microsoft.com/office/officeart/2005/8/layout/orgChart1"/>
    <dgm:cxn modelId="{3C710C62-5972-4B1C-8204-12AAFE425B50}" type="presParOf" srcId="{5D1CC53E-4DFC-4EFC-A178-1EDDF10F68EA}" destId="{09B9A107-D3A1-41A7-913A-73608E872398}" srcOrd="0" destOrd="0" presId="urn:microsoft.com/office/officeart/2005/8/layout/orgChart1"/>
    <dgm:cxn modelId="{1A18E0CD-F288-493F-9340-DDBCD4960797}" type="presParOf" srcId="{5D1CC53E-4DFC-4EFC-A178-1EDDF10F68EA}" destId="{4302109B-29E8-4FBD-8F44-6944664311CB}" srcOrd="1" destOrd="0" presId="urn:microsoft.com/office/officeart/2005/8/layout/orgChart1"/>
    <dgm:cxn modelId="{5C35F6DD-56D4-4B3B-B4E0-018781526E48}" type="presParOf" srcId="{4302109B-29E8-4FBD-8F44-6944664311CB}" destId="{BB205583-E511-43FF-B05C-A35D2937C819}" srcOrd="0" destOrd="0" presId="urn:microsoft.com/office/officeart/2005/8/layout/orgChart1"/>
    <dgm:cxn modelId="{D7ECF3F2-AED1-4C2D-8172-4DF37C207100}" type="presParOf" srcId="{BB205583-E511-43FF-B05C-A35D2937C819}" destId="{ED006590-4E29-4744-B593-4ADAF6947C10}" srcOrd="0" destOrd="0" presId="urn:microsoft.com/office/officeart/2005/8/layout/orgChart1"/>
    <dgm:cxn modelId="{5E60DC95-7C1A-4C45-98A2-E11B139792DE}" type="presParOf" srcId="{BB205583-E511-43FF-B05C-A35D2937C819}" destId="{4ACEF30F-140A-4DEC-A978-A7FA55F44E46}" srcOrd="1" destOrd="0" presId="urn:microsoft.com/office/officeart/2005/8/layout/orgChart1"/>
    <dgm:cxn modelId="{100BB715-A17F-42C8-B7B5-EDB5DD29518F}" type="presParOf" srcId="{4302109B-29E8-4FBD-8F44-6944664311CB}" destId="{C7E4092C-A478-41A2-A6FA-65C7AEBE06D1}" srcOrd="1" destOrd="0" presId="urn:microsoft.com/office/officeart/2005/8/layout/orgChart1"/>
    <dgm:cxn modelId="{36375BB2-9382-4E4F-B67F-CA49E87EF051}" type="presParOf" srcId="{4302109B-29E8-4FBD-8F44-6944664311CB}" destId="{24ADEA6F-49D5-42F6-B985-A1142D4D3986}" srcOrd="2" destOrd="0" presId="urn:microsoft.com/office/officeart/2005/8/layout/orgChart1"/>
    <dgm:cxn modelId="{AE5B1BD4-2372-4CF1-B60F-E320B89B3C3D}" type="presParOf" srcId="{5D1CC53E-4DFC-4EFC-A178-1EDDF10F68EA}" destId="{8B73511F-1C6D-479A-934F-5C52E165E0B5}" srcOrd="2" destOrd="0" presId="urn:microsoft.com/office/officeart/2005/8/layout/orgChart1"/>
    <dgm:cxn modelId="{A132716D-4D41-4AF5-ACBF-4197DFF2185A}" type="presParOf" srcId="{5D1CC53E-4DFC-4EFC-A178-1EDDF10F68EA}" destId="{5F569E85-AB9D-4281-89BE-20B00DA7E829}" srcOrd="3" destOrd="0" presId="urn:microsoft.com/office/officeart/2005/8/layout/orgChart1"/>
    <dgm:cxn modelId="{F8818588-628C-495B-9383-89571A1341DC}" type="presParOf" srcId="{5F569E85-AB9D-4281-89BE-20B00DA7E829}" destId="{4BD46E2E-9CEC-4FA1-91C5-443143C9DB44}" srcOrd="0" destOrd="0" presId="urn:microsoft.com/office/officeart/2005/8/layout/orgChart1"/>
    <dgm:cxn modelId="{69584D9C-D919-4DD4-96BF-75297EF4EAB8}" type="presParOf" srcId="{4BD46E2E-9CEC-4FA1-91C5-443143C9DB44}" destId="{3987FD67-3505-4B28-BC8B-C9A74F3376E4}" srcOrd="0" destOrd="0" presId="urn:microsoft.com/office/officeart/2005/8/layout/orgChart1"/>
    <dgm:cxn modelId="{0E52EA80-5D8C-444F-88A9-4C27D2CFE802}" type="presParOf" srcId="{4BD46E2E-9CEC-4FA1-91C5-443143C9DB44}" destId="{C08FA924-B149-4ED2-90DB-C129252762C5}" srcOrd="1" destOrd="0" presId="urn:microsoft.com/office/officeart/2005/8/layout/orgChart1"/>
    <dgm:cxn modelId="{6C624CD2-2CE0-45DB-87D1-A82FECDA889D}" type="presParOf" srcId="{5F569E85-AB9D-4281-89BE-20B00DA7E829}" destId="{9A9513C6-72AA-40B0-9569-D95AADF4CDA4}" srcOrd="1" destOrd="0" presId="urn:microsoft.com/office/officeart/2005/8/layout/orgChart1"/>
    <dgm:cxn modelId="{BDA8DACE-4AB4-4ED4-949C-891E90C73D42}" type="presParOf" srcId="{5F569E85-AB9D-4281-89BE-20B00DA7E829}" destId="{A1737BF8-A9AB-4B43-8F78-D5137744716E}" srcOrd="2" destOrd="0" presId="urn:microsoft.com/office/officeart/2005/8/layout/orgChart1"/>
    <dgm:cxn modelId="{B9C51629-2333-4FF4-B42A-2ED80A110F3D}" type="presParOf" srcId="{5D1CC53E-4DFC-4EFC-A178-1EDDF10F68EA}" destId="{BC29B413-E0F4-437C-999A-F2A70AC84E0C}" srcOrd="4" destOrd="0" presId="urn:microsoft.com/office/officeart/2005/8/layout/orgChart1"/>
    <dgm:cxn modelId="{A014FA20-54AA-423B-9E16-022B0EBD9B06}" type="presParOf" srcId="{5D1CC53E-4DFC-4EFC-A178-1EDDF10F68EA}" destId="{3620352D-DD8D-44C5-A6D0-8198A5104500}" srcOrd="5" destOrd="0" presId="urn:microsoft.com/office/officeart/2005/8/layout/orgChart1"/>
    <dgm:cxn modelId="{F2AB47BE-40C9-4769-8435-F8BB2DDF88DF}" type="presParOf" srcId="{3620352D-DD8D-44C5-A6D0-8198A5104500}" destId="{AEBF46F9-2570-4529-854D-DDC69CA59117}" srcOrd="0" destOrd="0" presId="urn:microsoft.com/office/officeart/2005/8/layout/orgChart1"/>
    <dgm:cxn modelId="{670F6165-6DD4-4CB9-81F6-549A526E5DD4}" type="presParOf" srcId="{AEBF46F9-2570-4529-854D-DDC69CA59117}" destId="{6DFF10C3-8B34-4FDA-AECD-78E2E5F94E16}" srcOrd="0" destOrd="0" presId="urn:microsoft.com/office/officeart/2005/8/layout/orgChart1"/>
    <dgm:cxn modelId="{4DEEF9EA-DB06-46AF-9A6B-F58957EED703}" type="presParOf" srcId="{AEBF46F9-2570-4529-854D-DDC69CA59117}" destId="{31BB7FA4-95D5-461E-9E97-571E38918BB7}" srcOrd="1" destOrd="0" presId="urn:microsoft.com/office/officeart/2005/8/layout/orgChart1"/>
    <dgm:cxn modelId="{BAD83BD8-418C-4CAF-AF5E-2496B85832C9}" type="presParOf" srcId="{3620352D-DD8D-44C5-A6D0-8198A5104500}" destId="{B79BA2CD-6FA6-413A-AEF4-2ACB7200B19F}" srcOrd="1" destOrd="0" presId="urn:microsoft.com/office/officeart/2005/8/layout/orgChart1"/>
    <dgm:cxn modelId="{6B7550C8-373D-45CA-90AD-249A0473038F}" type="presParOf" srcId="{3620352D-DD8D-44C5-A6D0-8198A5104500}" destId="{6D911D76-EAC9-4A70-B482-063B2FCD751F}" srcOrd="2" destOrd="0" presId="urn:microsoft.com/office/officeart/2005/8/layout/orgChart1"/>
    <dgm:cxn modelId="{421DC6AC-55FB-479B-B981-D04A6BF4CB40}" type="presParOf" srcId="{9C82CAD1-D398-42C8-A6BA-3388BE629BC0}" destId="{AC688EE6-283E-4871-8118-2D7B00AC5654}" srcOrd="2" destOrd="0" presId="urn:microsoft.com/office/officeart/2005/8/layout/orgChart1"/>
    <dgm:cxn modelId="{16FC45E4-2776-4E59-A2DF-18E2ABF01BC8}" type="presParOf" srcId="{BE677890-3675-4378-94DD-55CDBE5DCF43}" destId="{EF804D50-82CE-4AC3-A87C-D314C5487122}" srcOrd="6" destOrd="0" presId="urn:microsoft.com/office/officeart/2005/8/layout/orgChart1"/>
    <dgm:cxn modelId="{273D8B21-E0AF-459E-A230-53EAEAC1FE08}" type="presParOf" srcId="{BE677890-3675-4378-94DD-55CDBE5DCF43}" destId="{B2A47C62-A71B-48FE-BB57-0E41E284AC25}" srcOrd="7" destOrd="0" presId="urn:microsoft.com/office/officeart/2005/8/layout/orgChart1"/>
    <dgm:cxn modelId="{B12C7E8E-A8B8-4E58-8A70-38800F83F7FB}" type="presParOf" srcId="{B2A47C62-A71B-48FE-BB57-0E41E284AC25}" destId="{9F80DDF4-ABEE-4869-8898-925FDB555AD8}" srcOrd="0" destOrd="0" presId="urn:microsoft.com/office/officeart/2005/8/layout/orgChart1"/>
    <dgm:cxn modelId="{4064BD29-A440-43B5-82D0-1F3A178BC06B}" type="presParOf" srcId="{9F80DDF4-ABEE-4869-8898-925FDB555AD8}" destId="{64C3D0A7-80B3-4979-A968-70D9C933B8FA}" srcOrd="0" destOrd="0" presId="urn:microsoft.com/office/officeart/2005/8/layout/orgChart1"/>
    <dgm:cxn modelId="{7D4E49AB-5E91-4711-916D-DBF101EE6896}" type="presParOf" srcId="{9F80DDF4-ABEE-4869-8898-925FDB555AD8}" destId="{C8E41B9C-F409-4A45-AE1F-3C72FBD2FE2F}" srcOrd="1" destOrd="0" presId="urn:microsoft.com/office/officeart/2005/8/layout/orgChart1"/>
    <dgm:cxn modelId="{C9D96C96-FDCC-4561-892E-B9DBC87845CE}" type="presParOf" srcId="{B2A47C62-A71B-48FE-BB57-0E41E284AC25}" destId="{F6B18CD8-2C5C-46A2-A925-F8437F49875B}" srcOrd="1" destOrd="0" presId="urn:microsoft.com/office/officeart/2005/8/layout/orgChart1"/>
    <dgm:cxn modelId="{BB49CA4D-CA7E-4173-9088-3652B0118D03}" type="presParOf" srcId="{F6B18CD8-2C5C-46A2-A925-F8437F49875B}" destId="{91EE2DE6-7D3C-4F20-BF4F-501849EAB607}" srcOrd="0" destOrd="0" presId="urn:microsoft.com/office/officeart/2005/8/layout/orgChart1"/>
    <dgm:cxn modelId="{72BE5C55-1001-4CBB-B72E-F16CF4BB452D}" type="presParOf" srcId="{F6B18CD8-2C5C-46A2-A925-F8437F49875B}" destId="{03C4ACC7-0CF3-4F75-B442-78A70B9A1E4E}" srcOrd="1" destOrd="0" presId="urn:microsoft.com/office/officeart/2005/8/layout/orgChart1"/>
    <dgm:cxn modelId="{5959DBAD-34D6-426F-963A-AD426551474D}" type="presParOf" srcId="{03C4ACC7-0CF3-4F75-B442-78A70B9A1E4E}" destId="{BB6F2621-A735-418E-8B47-310514F9133C}" srcOrd="0" destOrd="0" presId="urn:microsoft.com/office/officeart/2005/8/layout/orgChart1"/>
    <dgm:cxn modelId="{85FD8D32-E668-4C96-B7BF-9D51119277F3}" type="presParOf" srcId="{BB6F2621-A735-418E-8B47-310514F9133C}" destId="{6E5BA28E-1D07-4B2E-A9F0-65678A981B59}" srcOrd="0" destOrd="0" presId="urn:microsoft.com/office/officeart/2005/8/layout/orgChart1"/>
    <dgm:cxn modelId="{A7209AD7-944B-456D-9897-AD06F21666A7}" type="presParOf" srcId="{BB6F2621-A735-418E-8B47-310514F9133C}" destId="{74E20380-E24B-41C9-9A4B-FE2264AB156F}" srcOrd="1" destOrd="0" presId="urn:microsoft.com/office/officeart/2005/8/layout/orgChart1"/>
    <dgm:cxn modelId="{AA11AAEB-2861-4992-8591-1B913D6E3981}" type="presParOf" srcId="{03C4ACC7-0CF3-4F75-B442-78A70B9A1E4E}" destId="{6A94FB75-2170-4A9A-88EE-6C6A85E5C8CC}" srcOrd="1" destOrd="0" presId="urn:microsoft.com/office/officeart/2005/8/layout/orgChart1"/>
    <dgm:cxn modelId="{A357B645-3BF2-4A41-B92E-08A81D507C5F}" type="presParOf" srcId="{03C4ACC7-0CF3-4F75-B442-78A70B9A1E4E}" destId="{27F74489-64B9-4A3F-BD35-FE76A0444BCD}" srcOrd="2" destOrd="0" presId="urn:microsoft.com/office/officeart/2005/8/layout/orgChart1"/>
    <dgm:cxn modelId="{EEFE005C-0016-48D9-8BB0-A901D14CFC94}" type="presParOf" srcId="{F6B18CD8-2C5C-46A2-A925-F8437F49875B}" destId="{DDA96A6F-DFE1-4CB6-B743-024171285802}" srcOrd="2" destOrd="0" presId="urn:microsoft.com/office/officeart/2005/8/layout/orgChart1"/>
    <dgm:cxn modelId="{7409EE67-E869-4176-86E3-1EA9F79CF8D2}" type="presParOf" srcId="{F6B18CD8-2C5C-46A2-A925-F8437F49875B}" destId="{2345FC6E-35FB-475B-BA0E-D307E068FD8B}" srcOrd="3" destOrd="0" presId="urn:microsoft.com/office/officeart/2005/8/layout/orgChart1"/>
    <dgm:cxn modelId="{E1EBBCFE-8C33-45C1-BCEC-6FDD0D718699}" type="presParOf" srcId="{2345FC6E-35FB-475B-BA0E-D307E068FD8B}" destId="{DE4D0DEC-FEB6-4FC8-9335-508DBBE8B671}" srcOrd="0" destOrd="0" presId="urn:microsoft.com/office/officeart/2005/8/layout/orgChart1"/>
    <dgm:cxn modelId="{7C2B2E6C-1998-4554-8A2D-3F4F87A1BE45}" type="presParOf" srcId="{DE4D0DEC-FEB6-4FC8-9335-508DBBE8B671}" destId="{C1352E85-3DDF-4D00-AE98-091F01ED4BA1}" srcOrd="0" destOrd="0" presId="urn:microsoft.com/office/officeart/2005/8/layout/orgChart1"/>
    <dgm:cxn modelId="{F94827C9-DE58-485F-9CFD-930DA2B56F7A}" type="presParOf" srcId="{DE4D0DEC-FEB6-4FC8-9335-508DBBE8B671}" destId="{427779CD-2366-42D3-912C-AE8B20CDBAC1}" srcOrd="1" destOrd="0" presId="urn:microsoft.com/office/officeart/2005/8/layout/orgChart1"/>
    <dgm:cxn modelId="{C0DEF0E5-FB1D-40D9-9EC5-F175F7381BCA}" type="presParOf" srcId="{2345FC6E-35FB-475B-BA0E-D307E068FD8B}" destId="{7971F3B0-81D5-4F80-A403-1193937A54CC}" srcOrd="1" destOrd="0" presId="urn:microsoft.com/office/officeart/2005/8/layout/orgChart1"/>
    <dgm:cxn modelId="{9E4A91E2-267D-4521-A8FB-6D62E1D0E27C}" type="presParOf" srcId="{2345FC6E-35FB-475B-BA0E-D307E068FD8B}" destId="{516A4595-44ED-4AA7-B57F-03E171AF914D}" srcOrd="2" destOrd="0" presId="urn:microsoft.com/office/officeart/2005/8/layout/orgChart1"/>
    <dgm:cxn modelId="{A676EF1A-40FB-43E6-AE4C-B879E89A05EA}" type="presParOf" srcId="{B2A47C62-A71B-48FE-BB57-0E41E284AC25}" destId="{3AD3402C-F104-4E16-8930-6C96646CD14A}" srcOrd="2" destOrd="0" presId="urn:microsoft.com/office/officeart/2005/8/layout/orgChart1"/>
    <dgm:cxn modelId="{6528F0F1-F0F6-48A5-8077-2DCFC28DFEF9}" type="presParOf" srcId="{BE677890-3675-4378-94DD-55CDBE5DCF43}" destId="{813CB09D-D80A-4101-B018-FEB87E2D9D85}" srcOrd="8" destOrd="0" presId="urn:microsoft.com/office/officeart/2005/8/layout/orgChart1"/>
    <dgm:cxn modelId="{AFE1BCA6-45A4-40A5-81A5-76D0976CA6D7}" type="presParOf" srcId="{BE677890-3675-4378-94DD-55CDBE5DCF43}" destId="{B7824F14-3DC6-4C44-BA2B-18A4A4EAA043}" srcOrd="9" destOrd="0" presId="urn:microsoft.com/office/officeart/2005/8/layout/orgChart1"/>
    <dgm:cxn modelId="{2CE6DD7E-46C7-4618-8374-6AC5DDC2542B}" type="presParOf" srcId="{B7824F14-3DC6-4C44-BA2B-18A4A4EAA043}" destId="{D6D0CEA4-0AE4-4C44-9A76-7CCBA5ABBD0F}" srcOrd="0" destOrd="0" presId="urn:microsoft.com/office/officeart/2005/8/layout/orgChart1"/>
    <dgm:cxn modelId="{2E74FE5D-9EF5-4989-ABD4-853C1ECF0C1E}" type="presParOf" srcId="{D6D0CEA4-0AE4-4C44-9A76-7CCBA5ABBD0F}" destId="{9C3B2753-DF8B-4521-A9D0-69D0716484B9}" srcOrd="0" destOrd="0" presId="urn:microsoft.com/office/officeart/2005/8/layout/orgChart1"/>
    <dgm:cxn modelId="{2753B400-898C-46A2-AFE5-A4C367CF0344}" type="presParOf" srcId="{D6D0CEA4-0AE4-4C44-9A76-7CCBA5ABBD0F}" destId="{A2966EFC-2622-4561-9525-3E834DAAB793}" srcOrd="1" destOrd="0" presId="urn:microsoft.com/office/officeart/2005/8/layout/orgChart1"/>
    <dgm:cxn modelId="{316920C8-B39E-4FCC-A462-DDACAD3C7BF7}" type="presParOf" srcId="{B7824F14-3DC6-4C44-BA2B-18A4A4EAA043}" destId="{1ABBE366-AFBF-4D2E-A4F8-EE567E40DDD4}" srcOrd="1" destOrd="0" presId="urn:microsoft.com/office/officeart/2005/8/layout/orgChart1"/>
    <dgm:cxn modelId="{6F380CFB-CBE4-4AFE-A914-26E6E19D8EFF}" type="presParOf" srcId="{1ABBE366-AFBF-4D2E-A4F8-EE567E40DDD4}" destId="{06749A4D-6EBF-41AE-9C32-90F4DE797EFB}" srcOrd="0" destOrd="0" presId="urn:microsoft.com/office/officeart/2005/8/layout/orgChart1"/>
    <dgm:cxn modelId="{202D1769-A600-4A8C-AC3D-D09AD1F4E890}" type="presParOf" srcId="{1ABBE366-AFBF-4D2E-A4F8-EE567E40DDD4}" destId="{0C56495A-BCD4-4671-ABAD-B98C08CCBE5D}" srcOrd="1" destOrd="0" presId="urn:microsoft.com/office/officeart/2005/8/layout/orgChart1"/>
    <dgm:cxn modelId="{7C09C8AA-6DAF-497D-BEA6-2E691289B623}" type="presParOf" srcId="{0C56495A-BCD4-4671-ABAD-B98C08CCBE5D}" destId="{5916B6DA-E748-4986-BF7E-ACC3E6603837}" srcOrd="0" destOrd="0" presId="urn:microsoft.com/office/officeart/2005/8/layout/orgChart1"/>
    <dgm:cxn modelId="{261524EB-324B-4B2C-BB1C-15894F2C2667}" type="presParOf" srcId="{5916B6DA-E748-4986-BF7E-ACC3E6603837}" destId="{05A4750A-AFAA-4770-9400-800351581579}" srcOrd="0" destOrd="0" presId="urn:microsoft.com/office/officeart/2005/8/layout/orgChart1"/>
    <dgm:cxn modelId="{B96D7ADF-6E1A-458C-AA95-007ACEAFF890}" type="presParOf" srcId="{5916B6DA-E748-4986-BF7E-ACC3E6603837}" destId="{E4C0061C-D76D-4B1E-9EEE-679E497413F6}" srcOrd="1" destOrd="0" presId="urn:microsoft.com/office/officeart/2005/8/layout/orgChart1"/>
    <dgm:cxn modelId="{2495CBCA-8BEE-4F59-8F65-AB6128CCEA92}" type="presParOf" srcId="{0C56495A-BCD4-4671-ABAD-B98C08CCBE5D}" destId="{10F8F1CA-9B48-413A-AF3E-C069E77DC2D1}" srcOrd="1" destOrd="0" presId="urn:microsoft.com/office/officeart/2005/8/layout/orgChart1"/>
    <dgm:cxn modelId="{5CE65D0B-13C6-41DD-9C46-8886B5A325F3}" type="presParOf" srcId="{0C56495A-BCD4-4671-ABAD-B98C08CCBE5D}" destId="{B9D99F50-B26D-4EB6-9605-2AC0AB177648}" srcOrd="2" destOrd="0" presId="urn:microsoft.com/office/officeart/2005/8/layout/orgChart1"/>
    <dgm:cxn modelId="{B60D86AA-AFE7-45CF-956E-CBF1C8439D06}" type="presParOf" srcId="{1ABBE366-AFBF-4D2E-A4F8-EE567E40DDD4}" destId="{E118AF00-864B-416F-91A2-6AFF0B524D86}" srcOrd="2" destOrd="0" presId="urn:microsoft.com/office/officeart/2005/8/layout/orgChart1"/>
    <dgm:cxn modelId="{450B5466-B04F-49BE-9EDC-E0266690EFEC}" type="presParOf" srcId="{1ABBE366-AFBF-4D2E-A4F8-EE567E40DDD4}" destId="{1ABA1C6E-4217-4513-B786-7725607B45A0}" srcOrd="3" destOrd="0" presId="urn:microsoft.com/office/officeart/2005/8/layout/orgChart1"/>
    <dgm:cxn modelId="{BF48E907-BDB9-4D9F-88C6-A5ABACD5A578}" type="presParOf" srcId="{1ABA1C6E-4217-4513-B786-7725607B45A0}" destId="{4387E828-6E5E-4B6E-A64E-9E1B2C94ED84}" srcOrd="0" destOrd="0" presId="urn:microsoft.com/office/officeart/2005/8/layout/orgChart1"/>
    <dgm:cxn modelId="{8F598DCF-9B02-45A9-A988-47D94FB044DF}" type="presParOf" srcId="{4387E828-6E5E-4B6E-A64E-9E1B2C94ED84}" destId="{E8DDFD1A-6A07-4400-B94B-14299CFDB2EA}" srcOrd="0" destOrd="0" presId="urn:microsoft.com/office/officeart/2005/8/layout/orgChart1"/>
    <dgm:cxn modelId="{7759F0C8-A20F-414D-8BB7-A860839E0F44}" type="presParOf" srcId="{4387E828-6E5E-4B6E-A64E-9E1B2C94ED84}" destId="{3BB58AD1-9BB4-467F-B797-A8B7B2D57B2C}" srcOrd="1" destOrd="0" presId="urn:microsoft.com/office/officeart/2005/8/layout/orgChart1"/>
    <dgm:cxn modelId="{BBDD8B01-4BE4-47EB-A18E-F81E36F1041F}" type="presParOf" srcId="{1ABA1C6E-4217-4513-B786-7725607B45A0}" destId="{0742F5C2-D447-4D58-925D-97AEE82F8A43}" srcOrd="1" destOrd="0" presId="urn:microsoft.com/office/officeart/2005/8/layout/orgChart1"/>
    <dgm:cxn modelId="{5F8F127E-EEE2-42CC-B624-B295B3FCCFE4}" type="presParOf" srcId="{1ABA1C6E-4217-4513-B786-7725607B45A0}" destId="{2C403B0A-69C1-40E1-81E5-BBDC9FB4FD7B}" srcOrd="2" destOrd="0" presId="urn:microsoft.com/office/officeart/2005/8/layout/orgChart1"/>
    <dgm:cxn modelId="{AFBDFD51-A040-4F4B-A517-FE10DED4E923}" type="presParOf" srcId="{1ABBE366-AFBF-4D2E-A4F8-EE567E40DDD4}" destId="{AAAB6D65-1EC4-4D23-936E-9BD610178B35}" srcOrd="4" destOrd="0" presId="urn:microsoft.com/office/officeart/2005/8/layout/orgChart1"/>
    <dgm:cxn modelId="{E9257BB7-F865-431A-95CA-75C7C0CF611C}" type="presParOf" srcId="{1ABBE366-AFBF-4D2E-A4F8-EE567E40DDD4}" destId="{78A31D97-CA8C-46F9-AC06-C305CE2CE5FA}" srcOrd="5" destOrd="0" presId="urn:microsoft.com/office/officeart/2005/8/layout/orgChart1"/>
    <dgm:cxn modelId="{4D846AD8-AE31-483A-8340-A96A3298F000}" type="presParOf" srcId="{78A31D97-CA8C-46F9-AC06-C305CE2CE5FA}" destId="{51F3C61F-7CDA-4866-B015-B13F6AB61836}" srcOrd="0" destOrd="0" presId="urn:microsoft.com/office/officeart/2005/8/layout/orgChart1"/>
    <dgm:cxn modelId="{63D9C751-754D-4722-93F7-AA70EF5C701F}" type="presParOf" srcId="{51F3C61F-7CDA-4866-B015-B13F6AB61836}" destId="{5FDF8B53-8C53-41CF-9831-9BA21C1BCE97}" srcOrd="0" destOrd="0" presId="urn:microsoft.com/office/officeart/2005/8/layout/orgChart1"/>
    <dgm:cxn modelId="{49B93A4D-1E7E-4B66-A07E-C6948F7DB767}" type="presParOf" srcId="{51F3C61F-7CDA-4866-B015-B13F6AB61836}" destId="{A558316E-7598-461E-AF82-9BBAA5070D0D}" srcOrd="1" destOrd="0" presId="urn:microsoft.com/office/officeart/2005/8/layout/orgChart1"/>
    <dgm:cxn modelId="{EAA6E3BB-052E-4857-944E-2DDC4DE4AD08}" type="presParOf" srcId="{78A31D97-CA8C-46F9-AC06-C305CE2CE5FA}" destId="{40B91879-86F7-4374-88A0-C550136982B5}" srcOrd="1" destOrd="0" presId="urn:microsoft.com/office/officeart/2005/8/layout/orgChart1"/>
    <dgm:cxn modelId="{14080AF0-858C-4E97-BBFF-403C15C3336C}" type="presParOf" srcId="{78A31D97-CA8C-46F9-AC06-C305CE2CE5FA}" destId="{30459485-0B4D-4B2F-8871-FC6A025ED3D8}" srcOrd="2" destOrd="0" presId="urn:microsoft.com/office/officeart/2005/8/layout/orgChart1"/>
    <dgm:cxn modelId="{BCAB5C1B-6F05-49EB-94CD-67F13305F1A6}" type="presParOf" srcId="{1ABBE366-AFBF-4D2E-A4F8-EE567E40DDD4}" destId="{936BF63D-EF30-496C-A74F-AE5BBED41419}" srcOrd="6" destOrd="0" presId="urn:microsoft.com/office/officeart/2005/8/layout/orgChart1"/>
    <dgm:cxn modelId="{FAC4DB8E-22BB-4DAF-AB5D-D978C0BAAF7A}" type="presParOf" srcId="{1ABBE366-AFBF-4D2E-A4F8-EE567E40DDD4}" destId="{E1DFE1B9-5B68-4015-B51C-676E53887E7F}" srcOrd="7" destOrd="0" presId="urn:microsoft.com/office/officeart/2005/8/layout/orgChart1"/>
    <dgm:cxn modelId="{ED2A0E79-FAA9-4461-8D69-5188D2D37259}" type="presParOf" srcId="{E1DFE1B9-5B68-4015-B51C-676E53887E7F}" destId="{DEE6AF8A-70F0-48D9-81C4-5F9CD1AF01CF}" srcOrd="0" destOrd="0" presId="urn:microsoft.com/office/officeart/2005/8/layout/orgChart1"/>
    <dgm:cxn modelId="{4B3A37FC-EED5-4422-80B6-34F258568711}" type="presParOf" srcId="{DEE6AF8A-70F0-48D9-81C4-5F9CD1AF01CF}" destId="{8ABE62A3-4195-4D6F-AF0A-FA6A9A6B3AFA}" srcOrd="0" destOrd="0" presId="urn:microsoft.com/office/officeart/2005/8/layout/orgChart1"/>
    <dgm:cxn modelId="{81A78F6D-2568-4411-BE42-5346DF5F2731}" type="presParOf" srcId="{DEE6AF8A-70F0-48D9-81C4-5F9CD1AF01CF}" destId="{D4C6A8F8-A91D-4AD3-AA9D-A5FE9CF12845}" srcOrd="1" destOrd="0" presId="urn:microsoft.com/office/officeart/2005/8/layout/orgChart1"/>
    <dgm:cxn modelId="{FAAC7F92-3860-4A1F-BD3B-37B3F848B696}" type="presParOf" srcId="{E1DFE1B9-5B68-4015-B51C-676E53887E7F}" destId="{7DC64348-9F7C-4BEE-9461-BC4F1C74153A}" srcOrd="1" destOrd="0" presId="urn:microsoft.com/office/officeart/2005/8/layout/orgChart1"/>
    <dgm:cxn modelId="{75924A3B-2E00-4C81-A89F-44A4A1CBF2EA}" type="presParOf" srcId="{E1DFE1B9-5B68-4015-B51C-676E53887E7F}" destId="{5D3227B8-9105-42FE-85D5-EC27CAD5E087}" srcOrd="2" destOrd="0" presId="urn:microsoft.com/office/officeart/2005/8/layout/orgChart1"/>
    <dgm:cxn modelId="{0275AF8B-29B3-4899-A28E-F6BA16580C56}" type="presParOf" srcId="{1ABBE366-AFBF-4D2E-A4F8-EE567E40DDD4}" destId="{D1B9EC24-E00D-4A93-94A9-825A6DAD1655}" srcOrd="8" destOrd="0" presId="urn:microsoft.com/office/officeart/2005/8/layout/orgChart1"/>
    <dgm:cxn modelId="{8896339B-716A-4A33-8E1B-D0701A19D740}" type="presParOf" srcId="{1ABBE366-AFBF-4D2E-A4F8-EE567E40DDD4}" destId="{FA06A1D8-3CC7-4587-8B6A-E0A4AC973282}" srcOrd="9" destOrd="0" presId="urn:microsoft.com/office/officeart/2005/8/layout/orgChart1"/>
    <dgm:cxn modelId="{EFF27DFB-1E77-4AD0-9E12-0D7AA001219C}" type="presParOf" srcId="{FA06A1D8-3CC7-4587-8B6A-E0A4AC973282}" destId="{26B987A3-7892-4AAC-9066-5EEB6540CCB3}" srcOrd="0" destOrd="0" presId="urn:microsoft.com/office/officeart/2005/8/layout/orgChart1"/>
    <dgm:cxn modelId="{92FA2199-CA6C-4E01-BFB3-EACEC83769CE}" type="presParOf" srcId="{26B987A3-7892-4AAC-9066-5EEB6540CCB3}" destId="{F9E83161-3750-4764-BF10-766CE31DE5A8}" srcOrd="0" destOrd="0" presId="urn:microsoft.com/office/officeart/2005/8/layout/orgChart1"/>
    <dgm:cxn modelId="{F93AB71A-399E-4093-9D82-152B4D72E86C}" type="presParOf" srcId="{26B987A3-7892-4AAC-9066-5EEB6540CCB3}" destId="{36F8F56E-2C26-40E5-92C1-B73534F05442}" srcOrd="1" destOrd="0" presId="urn:microsoft.com/office/officeart/2005/8/layout/orgChart1"/>
    <dgm:cxn modelId="{3B47F815-E17D-41AF-ACAA-9327CE8DFF27}" type="presParOf" srcId="{FA06A1D8-3CC7-4587-8B6A-E0A4AC973282}" destId="{2CF1881E-D9D6-4972-9BD8-B33E8DFCB0DB}" srcOrd="1" destOrd="0" presId="urn:microsoft.com/office/officeart/2005/8/layout/orgChart1"/>
    <dgm:cxn modelId="{76E5C6E3-EB76-476B-8C2B-1DC963228E85}" type="presParOf" srcId="{FA06A1D8-3CC7-4587-8B6A-E0A4AC973282}" destId="{D6C60C75-1ED9-4081-828A-F41E7D2E11B2}" srcOrd="2" destOrd="0" presId="urn:microsoft.com/office/officeart/2005/8/layout/orgChart1"/>
    <dgm:cxn modelId="{EA257888-F906-478E-9CF4-C04B8D051BC0}" type="presParOf" srcId="{B7824F14-3DC6-4C44-BA2B-18A4A4EAA043}" destId="{B5F36DE6-837E-4279-9FA5-3A0C2569E4EE}" srcOrd="2" destOrd="0" presId="urn:microsoft.com/office/officeart/2005/8/layout/orgChart1"/>
    <dgm:cxn modelId="{339CBE57-C601-4883-944A-34840A8AD825}" type="presParOf" srcId="{98E23F1C-67A1-4831-8CC2-664D644184A8}" destId="{B7AD4AB9-692F-4F6C-A601-457F82792A78}" srcOrd="2" destOrd="0" presId="urn:microsoft.com/office/officeart/2005/8/layout/orgChart1"/>
    <dgm:cxn modelId="{79C6B42D-0613-48E5-B3D3-535C08727706}" type="presParOf" srcId="{B7AD4AB9-692F-4F6C-A601-457F82792A78}" destId="{2C438EB4-4F4E-4E57-B1D3-245C72415F03}" srcOrd="0" destOrd="0" presId="urn:microsoft.com/office/officeart/2005/8/layout/orgChart1"/>
    <dgm:cxn modelId="{3CED55FA-5206-4086-8B7F-C6D2293B69D8}" type="presParOf" srcId="{B7AD4AB9-692F-4F6C-A601-457F82792A78}" destId="{5FC91017-AFF1-4117-991B-095FB88BCA47}" srcOrd="1" destOrd="0" presId="urn:microsoft.com/office/officeart/2005/8/layout/orgChart1"/>
    <dgm:cxn modelId="{DD2E8455-547B-47B3-94DC-9147A701C570}" type="presParOf" srcId="{5FC91017-AFF1-4117-991B-095FB88BCA47}" destId="{EB055338-C223-4C71-8B38-761C9AE33A73}" srcOrd="0" destOrd="0" presId="urn:microsoft.com/office/officeart/2005/8/layout/orgChart1"/>
    <dgm:cxn modelId="{D0C753CF-ABD1-4BCD-86B4-45A7E37C2B9E}" type="presParOf" srcId="{EB055338-C223-4C71-8B38-761C9AE33A73}" destId="{68B1D023-BF03-461D-85EA-275C8B6A0BC7}" srcOrd="0" destOrd="0" presId="urn:microsoft.com/office/officeart/2005/8/layout/orgChart1"/>
    <dgm:cxn modelId="{498BB801-5543-489E-9475-FE8F07F27902}" type="presParOf" srcId="{EB055338-C223-4C71-8B38-761C9AE33A73}" destId="{4AE6A01D-E07B-4CF8-9EFA-BBB437581E23}" srcOrd="1" destOrd="0" presId="urn:microsoft.com/office/officeart/2005/8/layout/orgChart1"/>
    <dgm:cxn modelId="{0A578166-2DD0-43F5-A603-582DCB7409F1}" type="presParOf" srcId="{5FC91017-AFF1-4117-991B-095FB88BCA47}" destId="{BD320ED2-1F14-42D9-B229-7EF18898B9AB}" srcOrd="1" destOrd="0" presId="urn:microsoft.com/office/officeart/2005/8/layout/orgChart1"/>
    <dgm:cxn modelId="{52F41DAE-ECA2-4C3A-AC68-A10B62A2245D}" type="presParOf" srcId="{5FC91017-AFF1-4117-991B-095FB88BCA47}" destId="{863DF596-7FC4-432B-A168-44AD7F23ECF1}" srcOrd="2" destOrd="0" presId="urn:microsoft.com/office/officeart/2005/8/layout/orgChart1"/>
    <dgm:cxn modelId="{F816188D-B50C-4CA9-BCED-FC4EA30B0DCC}" type="presParOf" srcId="{B7AD4AB9-692F-4F6C-A601-457F82792A78}" destId="{85A67EA9-33FD-474D-9FE3-055A6B03BC23}" srcOrd="2" destOrd="0" presId="urn:microsoft.com/office/officeart/2005/8/layout/orgChart1"/>
    <dgm:cxn modelId="{9E441DD1-19BF-4AAA-9B61-AA55B6F6E78E}" type="presParOf" srcId="{B7AD4AB9-692F-4F6C-A601-457F82792A78}" destId="{8D16E1BB-807D-4192-8B13-CE11520991FF}" srcOrd="3" destOrd="0" presId="urn:microsoft.com/office/officeart/2005/8/layout/orgChart1"/>
    <dgm:cxn modelId="{66EE3963-4B65-48D0-92DD-9BB65DF1BE48}" type="presParOf" srcId="{8D16E1BB-807D-4192-8B13-CE11520991FF}" destId="{6D1A72BF-6DE7-4938-B4AF-41CACCC00E13}" srcOrd="0" destOrd="0" presId="urn:microsoft.com/office/officeart/2005/8/layout/orgChart1"/>
    <dgm:cxn modelId="{55D0C494-B607-4604-8411-F6EB2A240F88}" type="presParOf" srcId="{6D1A72BF-6DE7-4938-B4AF-41CACCC00E13}" destId="{CD2303E4-E870-4AFA-900D-7E6057907E80}" srcOrd="0" destOrd="0" presId="urn:microsoft.com/office/officeart/2005/8/layout/orgChart1"/>
    <dgm:cxn modelId="{ADC4907F-5195-48BB-AD08-D500AB03DDD8}" type="presParOf" srcId="{6D1A72BF-6DE7-4938-B4AF-41CACCC00E13}" destId="{77629413-D69D-4C6F-846B-2B64C56C2FDE}" srcOrd="1" destOrd="0" presId="urn:microsoft.com/office/officeart/2005/8/layout/orgChart1"/>
    <dgm:cxn modelId="{0AC157A4-1567-4F2E-B591-D9E06E06788A}" type="presParOf" srcId="{8D16E1BB-807D-4192-8B13-CE11520991FF}" destId="{CE8F6B7C-7C83-49D1-9ABA-9501798F6C29}" srcOrd="1" destOrd="0" presId="urn:microsoft.com/office/officeart/2005/8/layout/orgChart1"/>
    <dgm:cxn modelId="{9C4A0B58-EC3F-4E83-B20F-4FECF4529F2A}" type="presParOf" srcId="{8D16E1BB-807D-4192-8B13-CE11520991FF}" destId="{0BAC5AA4-4632-442B-A4D8-65C7FD3F4197}" srcOrd="2" destOrd="0" presId="urn:microsoft.com/office/officeart/2005/8/layout/orgChart1"/>
    <dgm:cxn modelId="{546DDD82-BF49-4114-AAE3-0EE5B0BE7AD3}" type="presParOf" srcId="{B7AD4AB9-692F-4F6C-A601-457F82792A78}" destId="{B02A5B47-6308-47B8-B386-53C791A0C617}" srcOrd="4" destOrd="0" presId="urn:microsoft.com/office/officeart/2005/8/layout/orgChart1"/>
    <dgm:cxn modelId="{04B95A69-DDBD-4354-94A4-EE045AFC96D0}" type="presParOf" srcId="{B7AD4AB9-692F-4F6C-A601-457F82792A78}" destId="{51741F22-1EF9-452D-B033-1A57E31E75A0}" srcOrd="5" destOrd="0" presId="urn:microsoft.com/office/officeart/2005/8/layout/orgChart1"/>
    <dgm:cxn modelId="{03DB2422-3BB2-4EF1-B967-860D7653CC30}" type="presParOf" srcId="{51741F22-1EF9-452D-B033-1A57E31E75A0}" destId="{789427A5-C802-495A-9B47-D1A1F75C065A}" srcOrd="0" destOrd="0" presId="urn:microsoft.com/office/officeart/2005/8/layout/orgChart1"/>
    <dgm:cxn modelId="{4B1F2932-B83C-45DC-BF87-46E9FC4EEA53}" type="presParOf" srcId="{789427A5-C802-495A-9B47-D1A1F75C065A}" destId="{75279890-DB0D-4D67-95B2-21DB7A64998E}" srcOrd="0" destOrd="0" presId="urn:microsoft.com/office/officeart/2005/8/layout/orgChart1"/>
    <dgm:cxn modelId="{B50BA6AE-3B66-4676-B178-20155FD54BD6}" type="presParOf" srcId="{789427A5-C802-495A-9B47-D1A1F75C065A}" destId="{4A1A08A6-7876-42AA-8DF3-1F21A1F958C1}" srcOrd="1" destOrd="0" presId="urn:microsoft.com/office/officeart/2005/8/layout/orgChart1"/>
    <dgm:cxn modelId="{BA9963A4-9338-45B7-96DC-F54F8EDA5DA1}" type="presParOf" srcId="{51741F22-1EF9-452D-B033-1A57E31E75A0}" destId="{DDCB9E34-74CF-4036-8707-203FF715FDF0}" srcOrd="1" destOrd="0" presId="urn:microsoft.com/office/officeart/2005/8/layout/orgChart1"/>
    <dgm:cxn modelId="{00E316CC-74AE-4C22-826A-C1058DE9E126}" type="presParOf" srcId="{51741F22-1EF9-452D-B033-1A57E31E75A0}" destId="{A713E576-7632-4B7A-BB9D-66B11F0148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A5B47-6308-47B8-B386-53C791A0C617}">
      <dsp:nvSpPr>
        <dsp:cNvPr id="0" name=""/>
        <dsp:cNvSpPr/>
      </dsp:nvSpPr>
      <dsp:spPr>
        <a:xfrm>
          <a:off x="7875977" y="393180"/>
          <a:ext cx="260070" cy="846311"/>
        </a:xfrm>
        <a:custGeom>
          <a:avLst/>
          <a:gdLst/>
          <a:ahLst/>
          <a:cxnLst/>
          <a:rect l="0" t="0" r="0" b="0"/>
          <a:pathLst>
            <a:path>
              <a:moveTo>
                <a:pt x="260070" y="0"/>
              </a:moveTo>
              <a:lnTo>
                <a:pt x="260070" y="846311"/>
              </a:lnTo>
              <a:lnTo>
                <a:pt x="0" y="8463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67EA9-33FD-474D-9FE3-055A6B03BC23}">
      <dsp:nvSpPr>
        <dsp:cNvPr id="0" name=""/>
        <dsp:cNvSpPr/>
      </dsp:nvSpPr>
      <dsp:spPr>
        <a:xfrm>
          <a:off x="8136047" y="393180"/>
          <a:ext cx="421654" cy="287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049"/>
              </a:lnTo>
              <a:lnTo>
                <a:pt x="421654" y="287049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38EB4-4F4E-4E57-B1D3-245C72415F03}">
      <dsp:nvSpPr>
        <dsp:cNvPr id="0" name=""/>
        <dsp:cNvSpPr/>
      </dsp:nvSpPr>
      <dsp:spPr>
        <a:xfrm>
          <a:off x="5875724" y="393180"/>
          <a:ext cx="2260323" cy="177016"/>
        </a:xfrm>
        <a:custGeom>
          <a:avLst/>
          <a:gdLst/>
          <a:ahLst/>
          <a:cxnLst/>
          <a:rect l="0" t="0" r="0" b="0"/>
          <a:pathLst>
            <a:path>
              <a:moveTo>
                <a:pt x="2260323" y="0"/>
              </a:moveTo>
              <a:lnTo>
                <a:pt x="2260323" y="177016"/>
              </a:lnTo>
              <a:lnTo>
                <a:pt x="0" y="177016"/>
              </a:lnTo>
            </a:path>
          </a:pathLst>
        </a:cu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9EC24-E00D-4A93-94A9-825A6DAD1655}">
      <dsp:nvSpPr>
        <dsp:cNvPr id="0" name=""/>
        <dsp:cNvSpPr/>
      </dsp:nvSpPr>
      <dsp:spPr>
        <a:xfrm>
          <a:off x="11746177" y="2079797"/>
          <a:ext cx="186370" cy="2862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2392"/>
              </a:lnTo>
              <a:lnTo>
                <a:pt x="186370" y="286239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6BF63D-EF30-496C-A74F-AE5BBED41419}">
      <dsp:nvSpPr>
        <dsp:cNvPr id="0" name=""/>
        <dsp:cNvSpPr/>
      </dsp:nvSpPr>
      <dsp:spPr>
        <a:xfrm>
          <a:off x="11746177" y="2079797"/>
          <a:ext cx="186370" cy="2213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3035"/>
              </a:lnTo>
              <a:lnTo>
                <a:pt x="186370" y="221303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AB6D65-1EC4-4D23-936E-9BD610178B35}">
      <dsp:nvSpPr>
        <dsp:cNvPr id="0" name=""/>
        <dsp:cNvSpPr/>
      </dsp:nvSpPr>
      <dsp:spPr>
        <a:xfrm>
          <a:off x="11746177" y="2079797"/>
          <a:ext cx="186370" cy="1596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6901"/>
              </a:lnTo>
              <a:lnTo>
                <a:pt x="186370" y="15969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18AF00-864B-416F-91A2-6AFF0B524D86}">
      <dsp:nvSpPr>
        <dsp:cNvPr id="0" name=""/>
        <dsp:cNvSpPr/>
      </dsp:nvSpPr>
      <dsp:spPr>
        <a:xfrm>
          <a:off x="11746177" y="2079797"/>
          <a:ext cx="186370" cy="9724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2461"/>
              </a:lnTo>
              <a:lnTo>
                <a:pt x="186370" y="9724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749A4D-6EBF-41AE-9C32-90F4DE797EFB}">
      <dsp:nvSpPr>
        <dsp:cNvPr id="0" name=""/>
        <dsp:cNvSpPr/>
      </dsp:nvSpPr>
      <dsp:spPr>
        <a:xfrm>
          <a:off x="11746177" y="2079797"/>
          <a:ext cx="186370" cy="3978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7881"/>
              </a:lnTo>
              <a:lnTo>
                <a:pt x="186370" y="3978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3CB09D-D80A-4101-B018-FEB87E2D9D85}">
      <dsp:nvSpPr>
        <dsp:cNvPr id="0" name=""/>
        <dsp:cNvSpPr/>
      </dsp:nvSpPr>
      <dsp:spPr>
        <a:xfrm>
          <a:off x="8136047" y="393180"/>
          <a:ext cx="4404499" cy="1295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3164"/>
              </a:lnTo>
              <a:lnTo>
                <a:pt x="4404499" y="1213164"/>
              </a:lnTo>
              <a:lnTo>
                <a:pt x="4404499" y="12953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A96A6F-DFE1-4CB6-B743-024171285802}">
      <dsp:nvSpPr>
        <dsp:cNvPr id="0" name=""/>
        <dsp:cNvSpPr/>
      </dsp:nvSpPr>
      <dsp:spPr>
        <a:xfrm>
          <a:off x="9181969" y="2079969"/>
          <a:ext cx="308060" cy="1337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7584"/>
              </a:lnTo>
              <a:lnTo>
                <a:pt x="308060" y="133758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EE2DE6-7D3C-4F20-BF4F-501849EAB607}">
      <dsp:nvSpPr>
        <dsp:cNvPr id="0" name=""/>
        <dsp:cNvSpPr/>
      </dsp:nvSpPr>
      <dsp:spPr>
        <a:xfrm>
          <a:off x="9181969" y="2079969"/>
          <a:ext cx="316371" cy="6089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973"/>
              </a:lnTo>
              <a:lnTo>
                <a:pt x="316371" y="60897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804D50-82CE-4AC3-A87C-D314C5487122}">
      <dsp:nvSpPr>
        <dsp:cNvPr id="0" name=""/>
        <dsp:cNvSpPr/>
      </dsp:nvSpPr>
      <dsp:spPr>
        <a:xfrm>
          <a:off x="8136047" y="393180"/>
          <a:ext cx="1877829" cy="1295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3336"/>
              </a:lnTo>
              <a:lnTo>
                <a:pt x="1877829" y="1213336"/>
              </a:lnTo>
              <a:lnTo>
                <a:pt x="1877829" y="12955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9B413-E0F4-437C-999A-F2A70AC84E0C}">
      <dsp:nvSpPr>
        <dsp:cNvPr id="0" name=""/>
        <dsp:cNvSpPr/>
      </dsp:nvSpPr>
      <dsp:spPr>
        <a:xfrm>
          <a:off x="7047493" y="2079492"/>
          <a:ext cx="211951" cy="1824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362"/>
              </a:lnTo>
              <a:lnTo>
                <a:pt x="211951" y="18243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3511F-1C6D-479A-934F-5C52E165E0B5}">
      <dsp:nvSpPr>
        <dsp:cNvPr id="0" name=""/>
        <dsp:cNvSpPr/>
      </dsp:nvSpPr>
      <dsp:spPr>
        <a:xfrm>
          <a:off x="7047493" y="2079492"/>
          <a:ext cx="211951" cy="11488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8855"/>
              </a:lnTo>
              <a:lnTo>
                <a:pt x="211951" y="1148855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B9A107-D3A1-41A7-913A-73608E872398}">
      <dsp:nvSpPr>
        <dsp:cNvPr id="0" name=""/>
        <dsp:cNvSpPr/>
      </dsp:nvSpPr>
      <dsp:spPr>
        <a:xfrm>
          <a:off x="7047493" y="2079492"/>
          <a:ext cx="211951" cy="473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348"/>
              </a:lnTo>
              <a:lnTo>
                <a:pt x="211951" y="4733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89F581-FD3E-40E3-8A02-EEB389AA7238}">
      <dsp:nvSpPr>
        <dsp:cNvPr id="0" name=""/>
        <dsp:cNvSpPr/>
      </dsp:nvSpPr>
      <dsp:spPr>
        <a:xfrm>
          <a:off x="7788013" y="393180"/>
          <a:ext cx="348034" cy="1295028"/>
        </a:xfrm>
        <a:custGeom>
          <a:avLst/>
          <a:gdLst/>
          <a:ahLst/>
          <a:cxnLst/>
          <a:rect l="0" t="0" r="0" b="0"/>
          <a:pathLst>
            <a:path>
              <a:moveTo>
                <a:pt x="348034" y="0"/>
              </a:moveTo>
              <a:lnTo>
                <a:pt x="348034" y="1212859"/>
              </a:lnTo>
              <a:lnTo>
                <a:pt x="0" y="1212859"/>
              </a:lnTo>
              <a:lnTo>
                <a:pt x="0" y="12950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79006-E757-422E-A2DD-C18A98036E52}">
      <dsp:nvSpPr>
        <dsp:cNvPr id="0" name=""/>
        <dsp:cNvSpPr/>
      </dsp:nvSpPr>
      <dsp:spPr>
        <a:xfrm>
          <a:off x="4896558" y="2079324"/>
          <a:ext cx="259909" cy="2318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8838"/>
              </a:lnTo>
              <a:lnTo>
                <a:pt x="259909" y="23188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1D4E4-4D39-49CE-9123-3191D63C7F5A}">
      <dsp:nvSpPr>
        <dsp:cNvPr id="0" name=""/>
        <dsp:cNvSpPr/>
      </dsp:nvSpPr>
      <dsp:spPr>
        <a:xfrm>
          <a:off x="4896558" y="2079324"/>
          <a:ext cx="259909" cy="1684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4862"/>
              </a:lnTo>
              <a:lnTo>
                <a:pt x="259909" y="1684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4624F7-FCFC-409C-B27E-A8C625954C74}">
      <dsp:nvSpPr>
        <dsp:cNvPr id="0" name=""/>
        <dsp:cNvSpPr/>
      </dsp:nvSpPr>
      <dsp:spPr>
        <a:xfrm>
          <a:off x="4896558" y="2079324"/>
          <a:ext cx="259909" cy="10508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0886"/>
              </a:lnTo>
              <a:lnTo>
                <a:pt x="259909" y="105088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14985-8AD9-4605-A35A-993A2FB24766}">
      <dsp:nvSpPr>
        <dsp:cNvPr id="0" name=""/>
        <dsp:cNvSpPr/>
      </dsp:nvSpPr>
      <dsp:spPr>
        <a:xfrm>
          <a:off x="4896558" y="2079324"/>
          <a:ext cx="259909" cy="4169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909"/>
              </a:lnTo>
              <a:lnTo>
                <a:pt x="259909" y="4169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37929-6F20-4BA8-BD23-DC81F393C389}">
      <dsp:nvSpPr>
        <dsp:cNvPr id="0" name=""/>
        <dsp:cNvSpPr/>
      </dsp:nvSpPr>
      <dsp:spPr>
        <a:xfrm>
          <a:off x="5613545" y="393180"/>
          <a:ext cx="2522502" cy="1294860"/>
        </a:xfrm>
        <a:custGeom>
          <a:avLst/>
          <a:gdLst/>
          <a:ahLst/>
          <a:cxnLst/>
          <a:rect l="0" t="0" r="0" b="0"/>
          <a:pathLst>
            <a:path>
              <a:moveTo>
                <a:pt x="2522502" y="0"/>
              </a:moveTo>
              <a:lnTo>
                <a:pt x="2522502" y="1212691"/>
              </a:lnTo>
              <a:lnTo>
                <a:pt x="0" y="1212691"/>
              </a:lnTo>
              <a:lnTo>
                <a:pt x="0" y="12948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63DDA-BB0C-4647-8855-F85C9C97B41B}">
      <dsp:nvSpPr>
        <dsp:cNvPr id="0" name=""/>
        <dsp:cNvSpPr/>
      </dsp:nvSpPr>
      <dsp:spPr>
        <a:xfrm>
          <a:off x="3581272" y="393180"/>
          <a:ext cx="4554775" cy="1294696"/>
        </a:xfrm>
        <a:custGeom>
          <a:avLst/>
          <a:gdLst/>
          <a:ahLst/>
          <a:cxnLst/>
          <a:rect l="0" t="0" r="0" b="0"/>
          <a:pathLst>
            <a:path>
              <a:moveTo>
                <a:pt x="4554775" y="0"/>
              </a:moveTo>
              <a:lnTo>
                <a:pt x="4554775" y="1212526"/>
              </a:lnTo>
              <a:lnTo>
                <a:pt x="0" y="1212526"/>
              </a:lnTo>
              <a:lnTo>
                <a:pt x="0" y="129469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C2DA3D-94D8-4EB4-AAA8-F205FB573DFE}">
      <dsp:nvSpPr>
        <dsp:cNvPr id="0" name=""/>
        <dsp:cNvSpPr/>
      </dsp:nvSpPr>
      <dsp:spPr>
        <a:xfrm flipH="1">
          <a:off x="7209740" y="1897"/>
          <a:ext cx="1852614" cy="39128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Verdana" panose="020B0604030504040204" pitchFamily="34" charset="0"/>
              <a:ea typeface="Verdana" panose="020B0604030504040204" pitchFamily="34" charset="0"/>
            </a:rPr>
            <a:t>Dirección general</a:t>
          </a:r>
        </a:p>
      </dsp:txBody>
      <dsp:txXfrm>
        <a:off x="7209740" y="1897"/>
        <a:ext cx="1852614" cy="391282"/>
      </dsp:txXfrm>
    </dsp:sp>
    <dsp:sp modelId="{5607F7D2-0B9E-42AC-ADDC-FC6FAE1FEA83}">
      <dsp:nvSpPr>
        <dsp:cNvPr id="0" name=""/>
        <dsp:cNvSpPr/>
      </dsp:nvSpPr>
      <dsp:spPr>
        <a:xfrm>
          <a:off x="2729907" y="1687876"/>
          <a:ext cx="1702730" cy="391282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Verdana" panose="020B0604030504040204" pitchFamily="34" charset="0"/>
              <a:ea typeface="Verdana" panose="020B0604030504040204" pitchFamily="34" charset="0"/>
            </a:rPr>
            <a:t>Dirección de Asuntos étnicos</a:t>
          </a:r>
        </a:p>
      </dsp:txBody>
      <dsp:txXfrm>
        <a:off x="2729907" y="1687876"/>
        <a:ext cx="1702730" cy="391282"/>
      </dsp:txXfrm>
    </dsp:sp>
    <dsp:sp modelId="{E23E12F3-458D-4557-989A-B2FC7ADC3D80}">
      <dsp:nvSpPr>
        <dsp:cNvPr id="0" name=""/>
        <dsp:cNvSpPr/>
      </dsp:nvSpPr>
      <dsp:spPr>
        <a:xfrm>
          <a:off x="4717311" y="1688041"/>
          <a:ext cx="1792466" cy="39128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Verdana" panose="020B0604030504040204" pitchFamily="34" charset="0"/>
              <a:ea typeface="Verdana" panose="020B0604030504040204" pitchFamily="34" charset="0"/>
            </a:rPr>
            <a:t>Dirección de Gestión Interinstitucional</a:t>
          </a:r>
        </a:p>
      </dsp:txBody>
      <dsp:txXfrm>
        <a:off x="4717311" y="1688041"/>
        <a:ext cx="1792466" cy="391282"/>
      </dsp:txXfrm>
    </dsp:sp>
    <dsp:sp modelId="{1CC5448E-FF21-44E8-B3E9-3050879E63BC}">
      <dsp:nvSpPr>
        <dsp:cNvPr id="0" name=""/>
        <dsp:cNvSpPr/>
      </dsp:nvSpPr>
      <dsp:spPr>
        <a:xfrm>
          <a:off x="5156467" y="2261415"/>
          <a:ext cx="1589156" cy="469637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Verdana" panose="020B0604030504040204" pitchFamily="34" charset="0"/>
              <a:ea typeface="Verdana" panose="020B0604030504040204" pitchFamily="34" charset="0"/>
            </a:rPr>
            <a:t>Grupo De Gestión De Proyectos</a:t>
          </a:r>
          <a:endParaRPr lang="es-CO" sz="10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156467" y="2261415"/>
        <a:ext cx="1589156" cy="469637"/>
      </dsp:txXfrm>
    </dsp:sp>
    <dsp:sp modelId="{3672C901-BF02-4756-9685-67A5DD28E7AF}">
      <dsp:nvSpPr>
        <dsp:cNvPr id="0" name=""/>
        <dsp:cNvSpPr/>
      </dsp:nvSpPr>
      <dsp:spPr>
        <a:xfrm>
          <a:off x="5156467" y="2895391"/>
          <a:ext cx="1589156" cy="469637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Subdirección Coordinación Nación Territorio</a:t>
          </a:r>
        </a:p>
      </dsp:txBody>
      <dsp:txXfrm>
        <a:off x="5156467" y="2895391"/>
        <a:ext cx="1589156" cy="469637"/>
      </dsp:txXfrm>
    </dsp:sp>
    <dsp:sp modelId="{79F1D33F-6893-4FF0-95B8-63290747FE91}">
      <dsp:nvSpPr>
        <dsp:cNvPr id="0" name=""/>
        <dsp:cNvSpPr/>
      </dsp:nvSpPr>
      <dsp:spPr>
        <a:xfrm>
          <a:off x="5156467" y="3529367"/>
          <a:ext cx="1589156" cy="469637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>
              <a:latin typeface="Verdana" panose="020B0604030504040204" pitchFamily="34" charset="0"/>
              <a:ea typeface="Verdana" panose="020B0604030504040204" pitchFamily="34" charset="0"/>
            </a:rPr>
            <a:t>Subdirección Coordinación Snariv</a:t>
          </a:r>
        </a:p>
      </dsp:txBody>
      <dsp:txXfrm>
        <a:off x="5156467" y="3529367"/>
        <a:ext cx="1589156" cy="469637"/>
      </dsp:txXfrm>
    </dsp:sp>
    <dsp:sp modelId="{5820788E-D1B0-4164-885A-B8ADE2E9C480}">
      <dsp:nvSpPr>
        <dsp:cNvPr id="0" name=""/>
        <dsp:cNvSpPr/>
      </dsp:nvSpPr>
      <dsp:spPr>
        <a:xfrm>
          <a:off x="5156467" y="4163343"/>
          <a:ext cx="1589156" cy="469637"/>
        </a:xfrm>
        <a:prstGeom prst="rect">
          <a:avLst/>
        </a:prstGeom>
        <a:solidFill>
          <a:schemeClr val="bg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Subdirección De Participación</a:t>
          </a:r>
        </a:p>
      </dsp:txBody>
      <dsp:txXfrm>
        <a:off x="5156467" y="4163343"/>
        <a:ext cx="1589156" cy="469637"/>
      </dsp:txXfrm>
    </dsp:sp>
    <dsp:sp modelId="{AA1D342B-6686-4518-AE39-4D7F904768FC}">
      <dsp:nvSpPr>
        <dsp:cNvPr id="0" name=""/>
        <dsp:cNvSpPr/>
      </dsp:nvSpPr>
      <dsp:spPr>
        <a:xfrm>
          <a:off x="6862363" y="1688209"/>
          <a:ext cx="1851300" cy="391282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Dirección de Gestión Social y Humanitaria</a:t>
          </a:r>
        </a:p>
      </dsp:txBody>
      <dsp:txXfrm>
        <a:off x="6862363" y="1688209"/>
        <a:ext cx="1851300" cy="391282"/>
      </dsp:txXfrm>
    </dsp:sp>
    <dsp:sp modelId="{ED006590-4E29-4744-B593-4ADAF6947C10}">
      <dsp:nvSpPr>
        <dsp:cNvPr id="0" name=""/>
        <dsp:cNvSpPr/>
      </dsp:nvSpPr>
      <dsp:spPr>
        <a:xfrm>
          <a:off x="7259445" y="2297256"/>
          <a:ext cx="1577926" cy="511168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Grupo de Servicio al Ciudadano</a:t>
          </a:r>
        </a:p>
      </dsp:txBody>
      <dsp:txXfrm>
        <a:off x="7259445" y="2297256"/>
        <a:ext cx="1577926" cy="511168"/>
      </dsp:txXfrm>
    </dsp:sp>
    <dsp:sp modelId="{3987FD67-3505-4B28-BC8B-C9A74F3376E4}">
      <dsp:nvSpPr>
        <dsp:cNvPr id="0" name=""/>
        <dsp:cNvSpPr/>
      </dsp:nvSpPr>
      <dsp:spPr>
        <a:xfrm>
          <a:off x="7259445" y="2972763"/>
          <a:ext cx="1577926" cy="511168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Subdirección de Asistencia y Atención Humanitaria</a:t>
          </a:r>
        </a:p>
      </dsp:txBody>
      <dsp:txXfrm>
        <a:off x="7259445" y="2972763"/>
        <a:ext cx="1577926" cy="511168"/>
      </dsp:txXfrm>
    </dsp:sp>
    <dsp:sp modelId="{6DFF10C3-8B34-4FDA-AECD-78E2E5F94E16}">
      <dsp:nvSpPr>
        <dsp:cNvPr id="0" name=""/>
        <dsp:cNvSpPr/>
      </dsp:nvSpPr>
      <dsp:spPr>
        <a:xfrm>
          <a:off x="7259445" y="3648270"/>
          <a:ext cx="1577926" cy="511168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Subdirección de Prevención y Atención de Emergencias</a:t>
          </a:r>
        </a:p>
      </dsp:txBody>
      <dsp:txXfrm>
        <a:off x="7259445" y="3648270"/>
        <a:ext cx="1577926" cy="511168"/>
      </dsp:txXfrm>
    </dsp:sp>
    <dsp:sp modelId="{64C3D0A7-80B3-4979-A968-70D9C933B8FA}">
      <dsp:nvSpPr>
        <dsp:cNvPr id="0" name=""/>
        <dsp:cNvSpPr/>
      </dsp:nvSpPr>
      <dsp:spPr>
        <a:xfrm>
          <a:off x="8973992" y="1688686"/>
          <a:ext cx="2079770" cy="391282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Dirección de Registro y Gestión de la Información</a:t>
          </a:r>
        </a:p>
      </dsp:txBody>
      <dsp:txXfrm>
        <a:off x="8973992" y="1688686"/>
        <a:ext cx="2079770" cy="391282"/>
      </dsp:txXfrm>
    </dsp:sp>
    <dsp:sp modelId="{6E5BA28E-1D07-4B2E-A9F0-65678A981B59}">
      <dsp:nvSpPr>
        <dsp:cNvPr id="0" name=""/>
        <dsp:cNvSpPr/>
      </dsp:nvSpPr>
      <dsp:spPr>
        <a:xfrm>
          <a:off x="9498340" y="2444195"/>
          <a:ext cx="1607593" cy="48949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Subdirección de Valoración y Registro</a:t>
          </a:r>
        </a:p>
      </dsp:txBody>
      <dsp:txXfrm>
        <a:off x="9498340" y="2444195"/>
        <a:ext cx="1607593" cy="489494"/>
      </dsp:txXfrm>
    </dsp:sp>
    <dsp:sp modelId="{C1352E85-3DDF-4D00-AE98-091F01ED4BA1}">
      <dsp:nvSpPr>
        <dsp:cNvPr id="0" name=""/>
        <dsp:cNvSpPr/>
      </dsp:nvSpPr>
      <dsp:spPr>
        <a:xfrm>
          <a:off x="9490029" y="3172807"/>
          <a:ext cx="1607593" cy="489494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Subdirección Red Nacional de Información</a:t>
          </a:r>
        </a:p>
      </dsp:txBody>
      <dsp:txXfrm>
        <a:off x="9490029" y="3172807"/>
        <a:ext cx="1607593" cy="489494"/>
      </dsp:txXfrm>
    </dsp:sp>
    <dsp:sp modelId="{9C3B2753-DF8B-4521-A9D0-69D0716484B9}">
      <dsp:nvSpPr>
        <dsp:cNvPr id="0" name=""/>
        <dsp:cNvSpPr/>
      </dsp:nvSpPr>
      <dsp:spPr>
        <a:xfrm>
          <a:off x="11547584" y="1688514"/>
          <a:ext cx="1985924" cy="391282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Dirección Reparación</a:t>
          </a:r>
        </a:p>
      </dsp:txBody>
      <dsp:txXfrm>
        <a:off x="11547584" y="1688514"/>
        <a:ext cx="1985924" cy="391282"/>
      </dsp:txXfrm>
    </dsp:sp>
    <dsp:sp modelId="{05A4750A-AFAA-4770-9400-800351581579}">
      <dsp:nvSpPr>
        <dsp:cNvPr id="0" name=""/>
        <dsp:cNvSpPr/>
      </dsp:nvSpPr>
      <dsp:spPr>
        <a:xfrm>
          <a:off x="11932547" y="2243475"/>
          <a:ext cx="1947352" cy="468408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Contribuciones  a la Verdad, Convivencia Pacífica y Garantías de No Repetición</a:t>
          </a:r>
        </a:p>
      </dsp:txBody>
      <dsp:txXfrm>
        <a:off x="11932547" y="2243475"/>
        <a:ext cx="1947352" cy="468408"/>
      </dsp:txXfrm>
    </dsp:sp>
    <dsp:sp modelId="{E8DDFD1A-6A07-4400-B94B-14299CFDB2EA}">
      <dsp:nvSpPr>
        <dsp:cNvPr id="0" name=""/>
        <dsp:cNvSpPr/>
      </dsp:nvSpPr>
      <dsp:spPr>
        <a:xfrm>
          <a:off x="11932547" y="2818054"/>
          <a:ext cx="1947352" cy="468408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Grupo de Enfoque Psicosocial</a:t>
          </a:r>
        </a:p>
      </dsp:txBody>
      <dsp:txXfrm>
        <a:off x="11932547" y="2818054"/>
        <a:ext cx="1947352" cy="468408"/>
      </dsp:txXfrm>
    </dsp:sp>
    <dsp:sp modelId="{5FDF8B53-8C53-41CF-9831-9BA21C1BCE97}">
      <dsp:nvSpPr>
        <dsp:cNvPr id="0" name=""/>
        <dsp:cNvSpPr/>
      </dsp:nvSpPr>
      <dsp:spPr>
        <a:xfrm>
          <a:off x="11932547" y="3442494"/>
          <a:ext cx="1947352" cy="468408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Grupo de Retornos Y Reubicaciones</a:t>
          </a:r>
        </a:p>
      </dsp:txBody>
      <dsp:txXfrm>
        <a:off x="11932547" y="3442494"/>
        <a:ext cx="1947352" cy="468408"/>
      </dsp:txXfrm>
    </dsp:sp>
    <dsp:sp modelId="{8ABE62A3-4195-4D6F-AF0A-FA6A9A6B3AFA}">
      <dsp:nvSpPr>
        <dsp:cNvPr id="0" name=""/>
        <dsp:cNvSpPr/>
      </dsp:nvSpPr>
      <dsp:spPr>
        <a:xfrm>
          <a:off x="11932547" y="4058628"/>
          <a:ext cx="1947352" cy="468408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Subdirección de Reparación Colectiva</a:t>
          </a:r>
        </a:p>
      </dsp:txBody>
      <dsp:txXfrm>
        <a:off x="11932547" y="4058628"/>
        <a:ext cx="1947352" cy="468408"/>
      </dsp:txXfrm>
    </dsp:sp>
    <dsp:sp modelId="{F9E83161-3750-4764-BF10-766CE31DE5A8}">
      <dsp:nvSpPr>
        <dsp:cNvPr id="0" name=""/>
        <dsp:cNvSpPr/>
      </dsp:nvSpPr>
      <dsp:spPr>
        <a:xfrm>
          <a:off x="11932547" y="4707985"/>
          <a:ext cx="1947352" cy="468408"/>
        </a:xfrm>
        <a:prstGeom prst="rect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>
              <a:latin typeface="Verdana" panose="020B0604030504040204" pitchFamily="34" charset="0"/>
              <a:ea typeface="Verdana" panose="020B0604030504040204" pitchFamily="34" charset="0"/>
            </a:rPr>
            <a:t>Subdirección de Reparación Individual</a:t>
          </a:r>
        </a:p>
      </dsp:txBody>
      <dsp:txXfrm>
        <a:off x="11932547" y="4707985"/>
        <a:ext cx="1947352" cy="468408"/>
      </dsp:txXfrm>
    </dsp:sp>
    <dsp:sp modelId="{68B1D023-BF03-461D-85EA-275C8B6A0BC7}">
      <dsp:nvSpPr>
        <dsp:cNvPr id="0" name=""/>
        <dsp:cNvSpPr/>
      </dsp:nvSpPr>
      <dsp:spPr>
        <a:xfrm>
          <a:off x="4460086" y="374555"/>
          <a:ext cx="1415638" cy="39128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Verdana" panose="020B0604030504040204" pitchFamily="34" charset="0"/>
              <a:ea typeface="Verdana" panose="020B0604030504040204" pitchFamily="34" charset="0"/>
            </a:rPr>
            <a:t>Oficinas Asesoras</a:t>
          </a:r>
        </a:p>
      </dsp:txBody>
      <dsp:txXfrm>
        <a:off x="4460086" y="374555"/>
        <a:ext cx="1415638" cy="391282"/>
      </dsp:txXfrm>
    </dsp:sp>
    <dsp:sp modelId="{CD2303E4-E870-4AFA-900D-7E6057907E80}">
      <dsp:nvSpPr>
        <dsp:cNvPr id="0" name=""/>
        <dsp:cNvSpPr/>
      </dsp:nvSpPr>
      <dsp:spPr>
        <a:xfrm>
          <a:off x="8557702" y="484588"/>
          <a:ext cx="1588804" cy="391282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Verdana" panose="020B0604030504040204" pitchFamily="34" charset="0"/>
              <a:ea typeface="Verdana" panose="020B0604030504040204" pitchFamily="34" charset="0"/>
            </a:rPr>
            <a:t>Secretaria General </a:t>
          </a:r>
        </a:p>
      </dsp:txBody>
      <dsp:txXfrm>
        <a:off x="8557702" y="484588"/>
        <a:ext cx="1588804" cy="391282"/>
      </dsp:txXfrm>
    </dsp:sp>
    <dsp:sp modelId="{75279890-DB0D-4D67-95B2-21DB7A64998E}">
      <dsp:nvSpPr>
        <dsp:cNvPr id="0" name=""/>
        <dsp:cNvSpPr/>
      </dsp:nvSpPr>
      <dsp:spPr>
        <a:xfrm>
          <a:off x="6710620" y="1034586"/>
          <a:ext cx="1165357" cy="409810"/>
        </a:xfrm>
        <a:prstGeom prst="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>
              <a:latin typeface="Verdana" panose="020B0604030504040204" pitchFamily="34" charset="0"/>
              <a:ea typeface="Verdana" panose="020B0604030504040204" pitchFamily="34" charset="0"/>
            </a:rPr>
            <a:t>Subdirección General</a:t>
          </a:r>
        </a:p>
      </dsp:txBody>
      <dsp:txXfrm>
        <a:off x="6710620" y="1034586"/>
        <a:ext cx="1165357" cy="409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60E8D5-75D2-4E06-9FFE-BFB9AA343980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4C73E-9FBD-4B09-A7F2-698051A2ACB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3366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C82BA0-2E89-954D-57EA-022B04129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C77602-734B-4BE1-DC7E-94D4ECCAB0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B49327-9B72-AE8C-280F-D9DA36BFB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AEB4CC-9471-3E2C-30C2-3FFBA0198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231710-F06E-A067-654D-0BBCA9D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55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FF3B17-A686-6B51-9147-E8AF0022D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A10B7D-D005-64F1-0EAC-E05FD150C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19A090-EB3F-8875-3B85-E60002B4E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787BE7-E7BD-5708-29BE-5605754C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721DAF-3F80-00F7-5499-37911C78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3241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4B4E1C-3B03-1A9B-6769-47AED8ED9A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65FA376-40C9-2B54-4B76-20080C933B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C19D16-AEC8-D195-70ED-3C10A820F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2CA32B-1290-FC5D-9ACC-E3171506B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9BB374-7F6F-DAC7-2712-7FB949D6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8263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BF784-466A-150E-3FFA-5791ED686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5DE11E-AEDB-4DC1-DA4D-602737A30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CD9244-6481-93F7-28D4-203E28FF5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4869C5-0F47-F20A-8247-BE27EE427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FFFEE0-FB93-2810-B5AD-B9D2DA6E1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568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8F8E0-F5BA-A47F-2390-68F227C6E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516BCE-7D75-CA37-05C2-ECA9581A4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418C8D-DD7D-DEFD-6FDE-E26A8B709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ACA799-60F9-6F78-4387-EB93473B4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D0D31A-81F5-C84F-AAD7-60C995399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314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57CD4-FDEB-301F-92BB-BA627D3B9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0C2125-352E-616D-E5E5-CBCC276516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1184BF-DB8F-FA28-CCC6-324628319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07FEB8-53AD-DEFB-4F0B-C53007F7E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8FB4EF-6288-917D-23D0-7B82A6A17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55EF55-ACA2-6B24-C5DF-3E4C3862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141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E41E92-CA40-8F21-C4F6-BC18DB89F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57FFA3-F412-8A99-FD82-FDBFF40E6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DE7A8C-2F1F-1532-FF40-69477E788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DDE1C59-87E9-568B-D224-CA8F29405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9CA597-AD9D-9B3B-6777-60E8DEEE69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FDBBC4-99B2-1E80-61E7-7402034E9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1E698E9-BEED-B2A3-C486-A6DC2CF14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268BC30-7D86-52EA-AA6B-74553501B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632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67A3D-DF20-987A-662D-85AF32207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844E601-5CDA-3312-5E68-3C8888410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8C2754-6A85-DEEB-B912-0EA3F926C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61C45D-AEEA-8D65-765C-77D209EAB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409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1F30E3-B36E-A40F-E266-A519CDFF0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75E85E-7BE8-D349-FDD9-12E5A7AE9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8DA225D-D2AB-E66D-1B80-3956806F2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73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B16CF-ED81-0661-60B6-EF0DC9ED8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B9807B-6E4B-0FB5-F159-A2ACBF177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9A021A-3EB1-0731-EFD2-6842A82DA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68548A-615E-2AA7-409E-2AEEE334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8D15AAD-8E22-ADEC-4809-D5BFFCEF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4C4BAD-E287-AA9A-D1E3-88D3EF497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168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3EBDC-937B-5D25-908E-708769A73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D5AFFBC-38FA-9CA4-3E4D-7090EED8B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B85ECB-7ADC-D03F-1415-F83FEFC6B7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4B25B2-C5BB-21EB-9C5A-A6C86B612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4E54FD-423A-44B6-08E5-272128F0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2B93AB-EDC3-5CDF-6617-72ACE2B06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606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37844F-1D52-9431-8FF8-92B589E5F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B2B920-1A5E-C7FD-4F16-BAB460A38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DAE88C-7802-0409-AD20-47DC9295D9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8EBB6-8C5E-1949-B1C4-E81617C84437}" type="datetimeFigureOut">
              <a:rPr lang="es-CO" smtClean="0"/>
              <a:t>20/09/2024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60A9D5-256E-1DD1-2E06-74F32541F1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5BCDB4-B902-008B-976C-AD2620891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BC921-2D86-584A-AFEE-22133C1698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961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upo 104"/>
          <p:cNvGrpSpPr/>
          <p:nvPr/>
        </p:nvGrpSpPr>
        <p:grpSpPr>
          <a:xfrm>
            <a:off x="-1891506" y="490739"/>
            <a:ext cx="13879900" cy="5365519"/>
            <a:chOff x="-1891506" y="1926739"/>
            <a:chExt cx="13879900" cy="5365519"/>
          </a:xfrm>
        </p:grpSpPr>
        <p:cxnSp>
          <p:nvCxnSpPr>
            <p:cNvPr id="29" name="Conector recto 28"/>
            <p:cNvCxnSpPr/>
            <p:nvPr/>
          </p:nvCxnSpPr>
          <p:spPr>
            <a:xfrm flipV="1">
              <a:off x="8809891" y="2173291"/>
              <a:ext cx="0" cy="1110760"/>
            </a:xfrm>
            <a:prstGeom prst="line">
              <a:avLst/>
            </a:prstGeom>
            <a:ln w="28575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6" name="Grupo 95"/>
            <p:cNvGrpSpPr/>
            <p:nvPr/>
          </p:nvGrpSpPr>
          <p:grpSpPr>
            <a:xfrm>
              <a:off x="-1891506" y="1926739"/>
              <a:ext cx="13879900" cy="5365519"/>
              <a:chOff x="-2225613" y="1450875"/>
              <a:chExt cx="13879900" cy="5365519"/>
            </a:xfrm>
          </p:grpSpPr>
          <p:grpSp>
            <p:nvGrpSpPr>
              <p:cNvPr id="79" name="Grupo 78"/>
              <p:cNvGrpSpPr/>
              <p:nvPr/>
            </p:nvGrpSpPr>
            <p:grpSpPr>
              <a:xfrm>
                <a:off x="-2225613" y="1450875"/>
                <a:ext cx="13879900" cy="5365519"/>
                <a:chOff x="-2225613" y="1450875"/>
                <a:chExt cx="13879900" cy="5365519"/>
              </a:xfrm>
            </p:grpSpPr>
            <p:grpSp>
              <p:nvGrpSpPr>
                <p:cNvPr id="43" name="Grupo 42"/>
                <p:cNvGrpSpPr/>
                <p:nvPr/>
              </p:nvGrpSpPr>
              <p:grpSpPr>
                <a:xfrm>
                  <a:off x="-2225613" y="1571036"/>
                  <a:ext cx="13879900" cy="5245358"/>
                  <a:chOff x="-2225613" y="1571036"/>
                  <a:chExt cx="13879900" cy="5245358"/>
                </a:xfrm>
              </p:grpSpPr>
              <p:grpSp>
                <p:nvGrpSpPr>
                  <p:cNvPr id="20" name="Grupo 19"/>
                  <p:cNvGrpSpPr/>
                  <p:nvPr/>
                </p:nvGrpSpPr>
                <p:grpSpPr>
                  <a:xfrm>
                    <a:off x="-2225613" y="1571036"/>
                    <a:ext cx="13879900" cy="5245358"/>
                    <a:chOff x="-2225613" y="1538654"/>
                    <a:chExt cx="13879900" cy="5245358"/>
                  </a:xfrm>
                </p:grpSpPr>
                <p:graphicFrame>
                  <p:nvGraphicFramePr>
                    <p:cNvPr id="3" name="Diagrama 2"/>
                    <p:cNvGraphicFramePr/>
                    <p:nvPr/>
                  </p:nvGraphicFramePr>
                  <p:xfrm>
                    <a:off x="-2225613" y="1538654"/>
                    <a:ext cx="13879900" cy="5245358"/>
                  </p:xfrm>
                  <a:graphic>
                    <a:graphicData uri="http://schemas.openxmlformats.org/drawingml/2006/diagram">
                      <dgm:relIds xmlns:dgm="http://schemas.openxmlformats.org/drawingml/2006/diagram" xmlns:r="http://schemas.openxmlformats.org/officeDocument/2006/relationships" r:dm="rId2" r:lo="rId3" r:qs="rId4" r:cs="rId5"/>
                    </a:graphicData>
                  </a:graphic>
                </p:graphicFrame>
                <p:grpSp>
                  <p:nvGrpSpPr>
                    <p:cNvPr id="19" name="Grupo 18"/>
                    <p:cNvGrpSpPr/>
                    <p:nvPr/>
                  </p:nvGrpSpPr>
                  <p:grpSpPr>
                    <a:xfrm>
                      <a:off x="6849207" y="1617782"/>
                      <a:ext cx="993531" cy="261610"/>
                      <a:chOff x="6849207" y="1617782"/>
                      <a:chExt cx="993531" cy="261610"/>
                    </a:xfrm>
                  </p:grpSpPr>
                  <p:sp>
                    <p:nvSpPr>
                      <p:cNvPr id="4" name="CuadroTexto 3"/>
                      <p:cNvSpPr txBox="1"/>
                      <p:nvPr/>
                    </p:nvSpPr>
                    <p:spPr>
                      <a:xfrm>
                        <a:off x="7174522" y="1617782"/>
                        <a:ext cx="668216" cy="261610"/>
                      </a:xfrm>
                      <a:prstGeom prst="rect">
                        <a:avLst/>
                      </a:prstGeom>
                      <a:solidFill>
                        <a:schemeClr val="accent6"/>
                      </a:solidFill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pPr algn="ctr"/>
                        <a:r>
                          <a:rPr lang="es-ES" sz="1100" dirty="0">
                            <a:solidFill>
                              <a:schemeClr val="bg1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rPr>
                          <a:t>GCI</a:t>
                        </a:r>
                        <a:endParaRPr lang="es-CO" sz="11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endParaRPr>
                      </a:p>
                    </p:txBody>
                  </p:sp>
                  <p:cxnSp>
                    <p:nvCxnSpPr>
                      <p:cNvPr id="18" name="Conector recto 17"/>
                      <p:cNvCxnSpPr/>
                      <p:nvPr/>
                    </p:nvCxnSpPr>
                    <p:spPr>
                      <a:xfrm flipH="1">
                        <a:off x="6849207" y="1759462"/>
                        <a:ext cx="334107" cy="0"/>
                      </a:xfrm>
                      <a:prstGeom prst="line">
                        <a:avLst/>
                      </a:prstGeom>
                      <a:ln w="28575">
                        <a:solidFill>
                          <a:schemeClr val="accent6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42" name="Grupo 41"/>
                  <p:cNvGrpSpPr/>
                  <p:nvPr/>
                </p:nvGrpSpPr>
                <p:grpSpPr>
                  <a:xfrm>
                    <a:off x="7939454" y="1571036"/>
                    <a:ext cx="1524005" cy="1398012"/>
                    <a:chOff x="7939454" y="1571036"/>
                    <a:chExt cx="1524005" cy="1398012"/>
                  </a:xfrm>
                </p:grpSpPr>
                <p:sp>
                  <p:nvSpPr>
                    <p:cNvPr id="21" name="CuadroTexto 20"/>
                    <p:cNvSpPr txBox="1"/>
                    <p:nvPr/>
                  </p:nvSpPr>
                  <p:spPr>
                    <a:xfrm>
                      <a:off x="8751275" y="2432404"/>
                      <a:ext cx="700456" cy="246221"/>
                    </a:xfrm>
                    <a:prstGeom prst="rect">
                      <a:avLst/>
                    </a:prstGeom>
                    <a:solidFill>
                      <a:schemeClr val="accent6"/>
                    </a:solidFill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ES" sz="10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GCID</a:t>
                      </a:r>
                      <a:endParaRPr lang="es-CO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cxnSp>
                  <p:nvCxnSpPr>
                    <p:cNvPr id="22" name="Conector recto 21"/>
                    <p:cNvCxnSpPr/>
                    <p:nvPr/>
                  </p:nvCxnSpPr>
                  <p:spPr>
                    <a:xfrm flipH="1">
                      <a:off x="7939454" y="2275149"/>
                      <a:ext cx="820614" cy="10851"/>
                    </a:xfrm>
                    <a:prstGeom prst="line">
                      <a:avLst/>
                    </a:prstGeom>
                    <a:ln w="28575">
                      <a:solidFill>
                        <a:schemeClr val="accent6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5" name="CuadroTexto 24"/>
                    <p:cNvSpPr txBox="1"/>
                    <p:nvPr/>
                  </p:nvSpPr>
                  <p:spPr>
                    <a:xfrm>
                      <a:off x="8751275" y="2148401"/>
                      <a:ext cx="700456" cy="246221"/>
                    </a:xfrm>
                    <a:prstGeom prst="rect">
                      <a:avLst/>
                    </a:prstGeom>
                    <a:solidFill>
                      <a:schemeClr val="accent6"/>
                    </a:solidFill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ES" sz="10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GGAD</a:t>
                      </a:r>
                      <a:endParaRPr lang="es-CO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26" name="CuadroTexto 25"/>
                    <p:cNvSpPr txBox="1"/>
                    <p:nvPr/>
                  </p:nvSpPr>
                  <p:spPr>
                    <a:xfrm>
                      <a:off x="8754211" y="2722827"/>
                      <a:ext cx="700456" cy="246221"/>
                    </a:xfrm>
                    <a:prstGeom prst="rect">
                      <a:avLst/>
                    </a:prstGeom>
                    <a:solidFill>
                      <a:schemeClr val="accent6"/>
                    </a:solidFill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ES" sz="10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GGC</a:t>
                      </a:r>
                      <a:endParaRPr lang="es-CO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27" name="CuadroTexto 26"/>
                    <p:cNvSpPr txBox="1"/>
                    <p:nvPr/>
                  </p:nvSpPr>
                  <p:spPr>
                    <a:xfrm>
                      <a:off x="8754210" y="1852396"/>
                      <a:ext cx="700456" cy="246221"/>
                    </a:xfrm>
                    <a:prstGeom prst="rect">
                      <a:avLst/>
                    </a:prstGeom>
                    <a:solidFill>
                      <a:schemeClr val="accent6"/>
                    </a:solidFill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ES" sz="10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GGFC</a:t>
                      </a:r>
                      <a:endParaRPr lang="es-CO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28" name="CuadroTexto 27"/>
                    <p:cNvSpPr txBox="1"/>
                    <p:nvPr/>
                  </p:nvSpPr>
                  <p:spPr>
                    <a:xfrm>
                      <a:off x="8763003" y="1571036"/>
                      <a:ext cx="700456" cy="246221"/>
                    </a:xfrm>
                    <a:prstGeom prst="rect">
                      <a:avLst/>
                    </a:prstGeom>
                    <a:solidFill>
                      <a:schemeClr val="accent6"/>
                    </a:solidFill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s-ES" sz="1000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GGTH</a:t>
                      </a:r>
                      <a:endParaRPr lang="es-CO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cxnSp>
                  <p:nvCxnSpPr>
                    <p:cNvPr id="34" name="Conector recto 33"/>
                    <p:cNvCxnSpPr>
                      <a:stCxn id="28" idx="1"/>
                    </p:cNvCxnSpPr>
                    <p:nvPr/>
                  </p:nvCxnSpPr>
                  <p:spPr>
                    <a:xfrm flipH="1">
                      <a:off x="8466992" y="1694147"/>
                      <a:ext cx="296011" cy="2768"/>
                    </a:xfrm>
                    <a:prstGeom prst="line">
                      <a:avLst/>
                    </a:prstGeom>
                    <a:ln w="28575">
                      <a:solidFill>
                        <a:schemeClr val="accent6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9" name="Conector recto 38"/>
                    <p:cNvCxnSpPr/>
                    <p:nvPr/>
                  </p:nvCxnSpPr>
                  <p:spPr>
                    <a:xfrm flipH="1">
                      <a:off x="8469925" y="1969638"/>
                      <a:ext cx="296011" cy="2768"/>
                    </a:xfrm>
                    <a:prstGeom prst="line">
                      <a:avLst/>
                    </a:prstGeom>
                    <a:ln w="28575">
                      <a:solidFill>
                        <a:schemeClr val="accent6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" name="Conector recto 39"/>
                    <p:cNvCxnSpPr/>
                    <p:nvPr/>
                  </p:nvCxnSpPr>
                  <p:spPr>
                    <a:xfrm flipH="1">
                      <a:off x="8469925" y="2544070"/>
                      <a:ext cx="296011" cy="2768"/>
                    </a:xfrm>
                    <a:prstGeom prst="line">
                      <a:avLst/>
                    </a:prstGeom>
                    <a:ln w="28575">
                      <a:solidFill>
                        <a:schemeClr val="accent6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Conector recto 40"/>
                    <p:cNvCxnSpPr/>
                    <p:nvPr/>
                  </p:nvCxnSpPr>
                  <p:spPr>
                    <a:xfrm flipH="1">
                      <a:off x="8469925" y="2799395"/>
                      <a:ext cx="296011" cy="2768"/>
                    </a:xfrm>
                    <a:prstGeom prst="line">
                      <a:avLst/>
                    </a:prstGeom>
                    <a:ln w="28575">
                      <a:solidFill>
                        <a:schemeClr val="accent6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78" name="Grupo 77"/>
                <p:cNvGrpSpPr/>
                <p:nvPr/>
              </p:nvGrpSpPr>
              <p:grpSpPr>
                <a:xfrm>
                  <a:off x="762003" y="1450875"/>
                  <a:ext cx="1497621" cy="1398012"/>
                  <a:chOff x="762003" y="1450875"/>
                  <a:chExt cx="1497621" cy="1398012"/>
                </a:xfrm>
              </p:grpSpPr>
              <p:sp>
                <p:nvSpPr>
                  <p:cNvPr id="54" name="CuadroTexto 53"/>
                  <p:cNvSpPr txBox="1"/>
                  <p:nvPr/>
                </p:nvSpPr>
                <p:spPr>
                  <a:xfrm>
                    <a:off x="762003" y="2312243"/>
                    <a:ext cx="700456" cy="246221"/>
                  </a:xfrm>
                  <a:prstGeom prst="rect">
                    <a:avLst/>
                  </a:prstGeom>
                  <a:solidFill>
                    <a:schemeClr val="accent6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ES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OTI</a:t>
                    </a:r>
                    <a:endParaRPr lang="es-CO" sz="1000" dirty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cxnSp>
                <p:nvCxnSpPr>
                  <p:cNvPr id="55" name="Conector recto 54"/>
                  <p:cNvCxnSpPr>
                    <a:endCxn id="56" idx="3"/>
                  </p:cNvCxnSpPr>
                  <p:nvPr/>
                </p:nvCxnSpPr>
                <p:spPr>
                  <a:xfrm flipH="1" flipV="1">
                    <a:off x="1462459" y="2142559"/>
                    <a:ext cx="797165" cy="5842"/>
                  </a:xfrm>
                  <a:prstGeom prst="line">
                    <a:avLst/>
                  </a:prstGeom>
                  <a:ln w="28575">
                    <a:solidFill>
                      <a:schemeClr val="accent6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CuadroTexto 55"/>
                  <p:cNvSpPr txBox="1"/>
                  <p:nvPr/>
                </p:nvSpPr>
                <p:spPr>
                  <a:xfrm>
                    <a:off x="762003" y="2019448"/>
                    <a:ext cx="700456" cy="246221"/>
                  </a:xfrm>
                  <a:prstGeom prst="rect">
                    <a:avLst/>
                  </a:prstGeom>
                  <a:solidFill>
                    <a:schemeClr val="accent6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ES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OAP</a:t>
                    </a:r>
                    <a:endParaRPr lang="es-CO" sz="1000" dirty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57" name="CuadroTexto 56"/>
                  <p:cNvSpPr txBox="1"/>
                  <p:nvPr/>
                </p:nvSpPr>
                <p:spPr>
                  <a:xfrm>
                    <a:off x="764939" y="2602666"/>
                    <a:ext cx="700456" cy="246221"/>
                  </a:xfrm>
                  <a:prstGeom prst="rect">
                    <a:avLst/>
                  </a:prstGeom>
                  <a:solidFill>
                    <a:schemeClr val="accent6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ES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OCI</a:t>
                    </a:r>
                    <a:endParaRPr lang="es-CO" sz="1000" dirty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58" name="CuadroTexto 57"/>
                  <p:cNvSpPr txBox="1"/>
                  <p:nvPr/>
                </p:nvSpPr>
                <p:spPr>
                  <a:xfrm>
                    <a:off x="764938" y="1732235"/>
                    <a:ext cx="700456" cy="246221"/>
                  </a:xfrm>
                  <a:prstGeom prst="rect">
                    <a:avLst/>
                  </a:prstGeom>
                  <a:solidFill>
                    <a:schemeClr val="accent6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ES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OAJ</a:t>
                    </a:r>
                    <a:endParaRPr lang="es-CO" sz="1000" dirty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sp>
                <p:nvSpPr>
                  <p:cNvPr id="59" name="CuadroTexto 58"/>
                  <p:cNvSpPr txBox="1"/>
                  <p:nvPr/>
                </p:nvSpPr>
                <p:spPr>
                  <a:xfrm>
                    <a:off x="773731" y="1450875"/>
                    <a:ext cx="700456" cy="246221"/>
                  </a:xfrm>
                  <a:prstGeom prst="rect">
                    <a:avLst/>
                  </a:prstGeom>
                  <a:solidFill>
                    <a:schemeClr val="accent6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s-ES" sz="1000" dirty="0">
                        <a:solidFill>
                          <a:schemeClr val="bg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rPr>
                      <a:t>OAC</a:t>
                    </a:r>
                    <a:endParaRPr lang="es-CO" sz="1000" dirty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endParaRPr>
                  </a:p>
                </p:txBody>
              </p:sp>
              <p:cxnSp>
                <p:nvCxnSpPr>
                  <p:cNvPr id="60" name="Conector recto 59"/>
                  <p:cNvCxnSpPr/>
                  <p:nvPr/>
                </p:nvCxnSpPr>
                <p:spPr>
                  <a:xfrm flipH="1">
                    <a:off x="1462453" y="1573986"/>
                    <a:ext cx="296011" cy="2768"/>
                  </a:xfrm>
                  <a:prstGeom prst="line">
                    <a:avLst/>
                  </a:prstGeom>
                  <a:ln w="28575">
                    <a:solidFill>
                      <a:schemeClr val="accent6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Conector recto 60"/>
                  <p:cNvCxnSpPr/>
                  <p:nvPr/>
                </p:nvCxnSpPr>
                <p:spPr>
                  <a:xfrm flipH="1">
                    <a:off x="1456598" y="1858269"/>
                    <a:ext cx="296011" cy="2768"/>
                  </a:xfrm>
                  <a:prstGeom prst="line">
                    <a:avLst/>
                  </a:prstGeom>
                  <a:ln w="28575">
                    <a:solidFill>
                      <a:schemeClr val="accent6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Conector recto 61"/>
                  <p:cNvCxnSpPr/>
                  <p:nvPr/>
                </p:nvCxnSpPr>
                <p:spPr>
                  <a:xfrm flipH="1">
                    <a:off x="1447806" y="2432701"/>
                    <a:ext cx="296011" cy="2768"/>
                  </a:xfrm>
                  <a:prstGeom prst="line">
                    <a:avLst/>
                  </a:prstGeom>
                  <a:ln w="28575">
                    <a:solidFill>
                      <a:schemeClr val="accent6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Conector recto 62"/>
                  <p:cNvCxnSpPr/>
                  <p:nvPr/>
                </p:nvCxnSpPr>
                <p:spPr>
                  <a:xfrm flipH="1">
                    <a:off x="1456598" y="2688026"/>
                    <a:ext cx="296011" cy="2768"/>
                  </a:xfrm>
                  <a:prstGeom prst="line">
                    <a:avLst/>
                  </a:prstGeom>
                  <a:ln w="28575">
                    <a:solidFill>
                      <a:schemeClr val="accent6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Conector recto 73"/>
                  <p:cNvCxnSpPr/>
                  <p:nvPr/>
                </p:nvCxnSpPr>
                <p:spPr>
                  <a:xfrm flipH="1" flipV="1">
                    <a:off x="1743817" y="1571036"/>
                    <a:ext cx="8792" cy="1116480"/>
                  </a:xfrm>
                  <a:prstGeom prst="line">
                    <a:avLst/>
                  </a:prstGeom>
                  <a:ln w="28575">
                    <a:solidFill>
                      <a:schemeClr val="accent6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95" name="Grupo 94"/>
              <p:cNvGrpSpPr/>
              <p:nvPr/>
            </p:nvGrpSpPr>
            <p:grpSpPr>
              <a:xfrm>
                <a:off x="2809124" y="2455224"/>
                <a:ext cx="1700211" cy="682389"/>
                <a:chOff x="2809124" y="2455224"/>
                <a:chExt cx="1700211" cy="682389"/>
              </a:xfrm>
            </p:grpSpPr>
            <p:cxnSp>
              <p:nvCxnSpPr>
                <p:cNvPr id="85" name="Conector recto 84"/>
                <p:cNvCxnSpPr/>
                <p:nvPr/>
              </p:nvCxnSpPr>
              <p:spPr>
                <a:xfrm flipH="1">
                  <a:off x="4025407" y="2642516"/>
                  <a:ext cx="296011" cy="2768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4" name="CuadroTexto 83"/>
                <p:cNvSpPr txBox="1"/>
                <p:nvPr/>
              </p:nvSpPr>
              <p:spPr>
                <a:xfrm>
                  <a:off x="2817923" y="2455224"/>
                  <a:ext cx="1354023" cy="363736"/>
                </a:xfrm>
                <a:prstGeom prst="rect">
                  <a:avLst/>
                </a:prstGeom>
                <a:solidFill>
                  <a:srgbClr val="00B0F0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ES" sz="1000" dirty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Grupo de Fortalecimiento</a:t>
                  </a:r>
                  <a:endParaRPr lang="es-CO" sz="10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cxnSp>
              <p:nvCxnSpPr>
                <p:cNvPr id="89" name="Conector recto 88"/>
                <p:cNvCxnSpPr/>
                <p:nvPr/>
              </p:nvCxnSpPr>
              <p:spPr>
                <a:xfrm flipH="1">
                  <a:off x="4015141" y="3005710"/>
                  <a:ext cx="296011" cy="2768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8" name="CuadroTexto 87"/>
                <p:cNvSpPr txBox="1"/>
                <p:nvPr/>
              </p:nvSpPr>
              <p:spPr>
                <a:xfrm>
                  <a:off x="2809124" y="2891392"/>
                  <a:ext cx="1354023" cy="246221"/>
                </a:xfrm>
                <a:prstGeom prst="rect">
                  <a:avLst/>
                </a:prstGeom>
                <a:solidFill>
                  <a:schemeClr val="accent2"/>
                </a:solidFill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ES" sz="1000" dirty="0">
                      <a:solidFill>
                        <a:schemeClr val="bg1"/>
                      </a:solidFill>
                      <a:latin typeface="Verdana" panose="020B0604030504040204" pitchFamily="34" charset="0"/>
                      <a:ea typeface="Verdana" panose="020B0604030504040204" pitchFamily="34" charset="0"/>
                    </a:rPr>
                    <a:t>GAVE</a:t>
                  </a:r>
                  <a:endParaRPr lang="es-CO" sz="1000" dirty="0">
                    <a:solidFill>
                      <a:schemeClr val="bg1"/>
                    </a:solidFill>
                    <a:latin typeface="Verdana" panose="020B0604030504040204" pitchFamily="34" charset="0"/>
                    <a:ea typeface="Verdana" panose="020B0604030504040204" pitchFamily="34" charset="0"/>
                  </a:endParaRPr>
                </a:p>
              </p:txBody>
            </p:sp>
            <p:cxnSp>
              <p:nvCxnSpPr>
                <p:cNvPr id="90" name="Conector recto 89"/>
                <p:cNvCxnSpPr/>
                <p:nvPr/>
              </p:nvCxnSpPr>
              <p:spPr>
                <a:xfrm flipH="1">
                  <a:off x="4311152" y="2816225"/>
                  <a:ext cx="198183" cy="1507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Conector recto 91"/>
                <p:cNvCxnSpPr/>
                <p:nvPr/>
              </p:nvCxnSpPr>
              <p:spPr>
                <a:xfrm flipV="1">
                  <a:off x="4312626" y="2645227"/>
                  <a:ext cx="0" cy="357663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  <p:extLst>
      <p:ext uri="{BB962C8B-B14F-4D97-AF65-F5344CB8AC3E}">
        <p14:creationId xmlns:p14="http://schemas.microsoft.com/office/powerpoint/2010/main" val="164807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119</Words>
  <Application>Microsoft Office PowerPoint</Application>
  <PresentationFormat>Panorámica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Alfonso Tello Cardenas</dc:creator>
  <cp:lastModifiedBy>David Alfonso Urrego Garcia</cp:lastModifiedBy>
  <cp:revision>13</cp:revision>
  <dcterms:created xsi:type="dcterms:W3CDTF">2024-06-19T14:18:25Z</dcterms:created>
  <dcterms:modified xsi:type="dcterms:W3CDTF">2024-09-20T15:36:40Z</dcterms:modified>
</cp:coreProperties>
</file>