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60" r:id="rId5"/>
    <p:sldId id="261" r:id="rId6"/>
    <p:sldId id="266" r:id="rId7"/>
    <p:sldId id="263" r:id="rId8"/>
    <p:sldId id="264" r:id="rId9"/>
    <p:sldId id="265" r:id="rId10"/>
    <p:sldId id="258" r:id="rId11"/>
  </p:sldIdLst>
  <p:sldSz cx="9278938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414"/>
    <a:srgbClr val="15498A"/>
    <a:srgbClr val="FFB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7" autoAdjust="0"/>
    <p:restoredTop sz="94660"/>
  </p:normalViewPr>
  <p:slideViewPr>
    <p:cSldViewPr snapToGrid="0">
      <p:cViewPr varScale="1">
        <p:scale>
          <a:sx n="251" d="100"/>
          <a:sy n="251" d="100"/>
        </p:scale>
        <p:origin x="1512" y="184"/>
      </p:cViewPr>
      <p:guideLst>
        <p:guide orient="horz" pos="1644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67" y="854243"/>
            <a:ext cx="6959204" cy="1817229"/>
          </a:xfrm>
        </p:spPr>
        <p:txBody>
          <a:bodyPr anchor="b"/>
          <a:lstStyle>
            <a:lvl1pPr algn="ctr">
              <a:defRPr sz="45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867" y="2741551"/>
            <a:ext cx="6959204" cy="1260219"/>
          </a:xfrm>
        </p:spPr>
        <p:txBody>
          <a:bodyPr/>
          <a:lstStyle>
            <a:lvl1pPr marL="0" indent="0" algn="ctr">
              <a:buNone/>
              <a:defRPr sz="1827"/>
            </a:lvl1pPr>
            <a:lvl2pPr marL="347975" indent="0" algn="ctr">
              <a:buNone/>
              <a:defRPr sz="1522"/>
            </a:lvl2pPr>
            <a:lvl3pPr marL="695950" indent="0" algn="ctr">
              <a:buNone/>
              <a:defRPr sz="1370"/>
            </a:lvl3pPr>
            <a:lvl4pPr marL="1043925" indent="0" algn="ctr">
              <a:buNone/>
              <a:defRPr sz="1218"/>
            </a:lvl4pPr>
            <a:lvl5pPr marL="1391900" indent="0" algn="ctr">
              <a:buNone/>
              <a:defRPr sz="1218"/>
            </a:lvl5pPr>
            <a:lvl6pPr marL="1739875" indent="0" algn="ctr">
              <a:buNone/>
              <a:defRPr sz="1218"/>
            </a:lvl6pPr>
            <a:lvl7pPr marL="2087850" indent="0" algn="ctr">
              <a:buNone/>
              <a:defRPr sz="1218"/>
            </a:lvl7pPr>
            <a:lvl8pPr marL="2435824" indent="0" algn="ctr">
              <a:buNone/>
              <a:defRPr sz="1218"/>
            </a:lvl8pPr>
            <a:lvl9pPr marL="2783799" indent="0" algn="ctr">
              <a:buNone/>
              <a:defRPr sz="121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58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1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240" y="277901"/>
            <a:ext cx="2000771" cy="4423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927" y="277901"/>
            <a:ext cx="5886326" cy="4423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8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2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94" y="1301301"/>
            <a:ext cx="8003084" cy="2171250"/>
          </a:xfrm>
        </p:spPr>
        <p:txBody>
          <a:bodyPr anchor="b"/>
          <a:lstStyle>
            <a:lvl1pPr>
              <a:defRPr sz="45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94" y="3493092"/>
            <a:ext cx="8003084" cy="1141809"/>
          </a:xfrm>
        </p:spPr>
        <p:txBody>
          <a:bodyPr/>
          <a:lstStyle>
            <a:lvl1pPr marL="0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1pPr>
            <a:lvl2pPr marL="347975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2pPr>
            <a:lvl3pPr marL="69595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043925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4pPr>
            <a:lvl5pPr marL="1391900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5pPr>
            <a:lvl6pPr marL="1739875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6pPr>
            <a:lvl7pPr marL="2087850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7pPr>
            <a:lvl8pPr marL="2435824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8pPr>
            <a:lvl9pPr marL="2783799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927" y="1389503"/>
            <a:ext cx="3943549" cy="3311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62" y="1389503"/>
            <a:ext cx="3943549" cy="3311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9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277901"/>
            <a:ext cx="8003084" cy="1008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136" y="1279552"/>
            <a:ext cx="3925425" cy="627089"/>
          </a:xfrm>
        </p:spPr>
        <p:txBody>
          <a:bodyPr anchor="b"/>
          <a:lstStyle>
            <a:lvl1pPr marL="0" indent="0">
              <a:buNone/>
              <a:defRPr sz="1827" b="1"/>
            </a:lvl1pPr>
            <a:lvl2pPr marL="347975" indent="0">
              <a:buNone/>
              <a:defRPr sz="1522" b="1"/>
            </a:lvl2pPr>
            <a:lvl3pPr marL="695950" indent="0">
              <a:buNone/>
              <a:defRPr sz="1370" b="1"/>
            </a:lvl3pPr>
            <a:lvl4pPr marL="1043925" indent="0">
              <a:buNone/>
              <a:defRPr sz="1218" b="1"/>
            </a:lvl4pPr>
            <a:lvl5pPr marL="1391900" indent="0">
              <a:buNone/>
              <a:defRPr sz="1218" b="1"/>
            </a:lvl5pPr>
            <a:lvl6pPr marL="1739875" indent="0">
              <a:buNone/>
              <a:defRPr sz="1218" b="1"/>
            </a:lvl6pPr>
            <a:lvl7pPr marL="2087850" indent="0">
              <a:buNone/>
              <a:defRPr sz="1218" b="1"/>
            </a:lvl7pPr>
            <a:lvl8pPr marL="2435824" indent="0">
              <a:buNone/>
              <a:defRPr sz="1218" b="1"/>
            </a:lvl8pPr>
            <a:lvl9pPr marL="2783799" indent="0">
              <a:buNone/>
              <a:defRPr sz="12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36" y="1906640"/>
            <a:ext cx="3925425" cy="2804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462" y="1279552"/>
            <a:ext cx="3944757" cy="627089"/>
          </a:xfrm>
        </p:spPr>
        <p:txBody>
          <a:bodyPr anchor="b"/>
          <a:lstStyle>
            <a:lvl1pPr marL="0" indent="0">
              <a:buNone/>
              <a:defRPr sz="1827" b="1"/>
            </a:lvl1pPr>
            <a:lvl2pPr marL="347975" indent="0">
              <a:buNone/>
              <a:defRPr sz="1522" b="1"/>
            </a:lvl2pPr>
            <a:lvl3pPr marL="695950" indent="0">
              <a:buNone/>
              <a:defRPr sz="1370" b="1"/>
            </a:lvl3pPr>
            <a:lvl4pPr marL="1043925" indent="0">
              <a:buNone/>
              <a:defRPr sz="1218" b="1"/>
            </a:lvl4pPr>
            <a:lvl5pPr marL="1391900" indent="0">
              <a:buNone/>
              <a:defRPr sz="1218" b="1"/>
            </a:lvl5pPr>
            <a:lvl6pPr marL="1739875" indent="0">
              <a:buNone/>
              <a:defRPr sz="1218" b="1"/>
            </a:lvl6pPr>
            <a:lvl7pPr marL="2087850" indent="0">
              <a:buNone/>
              <a:defRPr sz="1218" b="1"/>
            </a:lvl7pPr>
            <a:lvl8pPr marL="2435824" indent="0">
              <a:buNone/>
              <a:defRPr sz="1218" b="1"/>
            </a:lvl8pPr>
            <a:lvl9pPr marL="2783799" indent="0">
              <a:buNone/>
              <a:defRPr sz="12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62" y="1906640"/>
            <a:ext cx="3944757" cy="2804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5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4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347980"/>
            <a:ext cx="2992699" cy="1217930"/>
          </a:xfrm>
        </p:spPr>
        <p:txBody>
          <a:bodyPr anchor="b"/>
          <a:lstStyle>
            <a:lvl1pPr>
              <a:defRPr sz="24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757" y="751541"/>
            <a:ext cx="4697462" cy="3709370"/>
          </a:xfrm>
        </p:spPr>
        <p:txBody>
          <a:bodyPr/>
          <a:lstStyle>
            <a:lvl1pPr>
              <a:defRPr sz="2436"/>
            </a:lvl1pPr>
            <a:lvl2pPr>
              <a:defRPr sz="2131"/>
            </a:lvl2pPr>
            <a:lvl3pPr>
              <a:defRPr sz="1827"/>
            </a:lvl3pPr>
            <a:lvl4pPr>
              <a:defRPr sz="1522"/>
            </a:lvl4pPr>
            <a:lvl5pPr>
              <a:defRPr sz="1522"/>
            </a:lvl5pPr>
            <a:lvl6pPr>
              <a:defRPr sz="1522"/>
            </a:lvl6pPr>
            <a:lvl7pPr>
              <a:defRPr sz="1522"/>
            </a:lvl7pPr>
            <a:lvl8pPr>
              <a:defRPr sz="1522"/>
            </a:lvl8pPr>
            <a:lvl9pPr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136" y="1565910"/>
            <a:ext cx="2992699" cy="2901042"/>
          </a:xfrm>
        </p:spPr>
        <p:txBody>
          <a:bodyPr/>
          <a:lstStyle>
            <a:lvl1pPr marL="0" indent="0">
              <a:buNone/>
              <a:defRPr sz="1218"/>
            </a:lvl1pPr>
            <a:lvl2pPr marL="347975" indent="0">
              <a:buNone/>
              <a:defRPr sz="1066"/>
            </a:lvl2pPr>
            <a:lvl3pPr marL="695950" indent="0">
              <a:buNone/>
              <a:defRPr sz="913"/>
            </a:lvl3pPr>
            <a:lvl4pPr marL="1043925" indent="0">
              <a:buNone/>
              <a:defRPr sz="761"/>
            </a:lvl4pPr>
            <a:lvl5pPr marL="1391900" indent="0">
              <a:buNone/>
              <a:defRPr sz="761"/>
            </a:lvl5pPr>
            <a:lvl6pPr marL="1739875" indent="0">
              <a:buNone/>
              <a:defRPr sz="761"/>
            </a:lvl6pPr>
            <a:lvl7pPr marL="2087850" indent="0">
              <a:buNone/>
              <a:defRPr sz="761"/>
            </a:lvl7pPr>
            <a:lvl8pPr marL="2435824" indent="0">
              <a:buNone/>
              <a:defRPr sz="761"/>
            </a:lvl8pPr>
            <a:lvl9pPr marL="2783799" indent="0">
              <a:buNone/>
              <a:defRPr sz="7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50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347980"/>
            <a:ext cx="2992699" cy="1217930"/>
          </a:xfrm>
        </p:spPr>
        <p:txBody>
          <a:bodyPr anchor="b"/>
          <a:lstStyle>
            <a:lvl1pPr>
              <a:defRPr sz="24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4757" y="751541"/>
            <a:ext cx="4697462" cy="3709370"/>
          </a:xfrm>
        </p:spPr>
        <p:txBody>
          <a:bodyPr anchor="t"/>
          <a:lstStyle>
            <a:lvl1pPr marL="0" indent="0">
              <a:buNone/>
              <a:defRPr sz="2436"/>
            </a:lvl1pPr>
            <a:lvl2pPr marL="347975" indent="0">
              <a:buNone/>
              <a:defRPr sz="2131"/>
            </a:lvl2pPr>
            <a:lvl3pPr marL="695950" indent="0">
              <a:buNone/>
              <a:defRPr sz="1827"/>
            </a:lvl3pPr>
            <a:lvl4pPr marL="1043925" indent="0">
              <a:buNone/>
              <a:defRPr sz="1522"/>
            </a:lvl4pPr>
            <a:lvl5pPr marL="1391900" indent="0">
              <a:buNone/>
              <a:defRPr sz="1522"/>
            </a:lvl5pPr>
            <a:lvl6pPr marL="1739875" indent="0">
              <a:buNone/>
              <a:defRPr sz="1522"/>
            </a:lvl6pPr>
            <a:lvl7pPr marL="2087850" indent="0">
              <a:buNone/>
              <a:defRPr sz="1522"/>
            </a:lvl7pPr>
            <a:lvl8pPr marL="2435824" indent="0">
              <a:buNone/>
              <a:defRPr sz="1522"/>
            </a:lvl8pPr>
            <a:lvl9pPr marL="2783799" indent="0">
              <a:buNone/>
              <a:defRPr sz="15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136" y="1565910"/>
            <a:ext cx="2992699" cy="2901042"/>
          </a:xfrm>
        </p:spPr>
        <p:txBody>
          <a:bodyPr/>
          <a:lstStyle>
            <a:lvl1pPr marL="0" indent="0">
              <a:buNone/>
              <a:defRPr sz="1218"/>
            </a:lvl1pPr>
            <a:lvl2pPr marL="347975" indent="0">
              <a:buNone/>
              <a:defRPr sz="1066"/>
            </a:lvl2pPr>
            <a:lvl3pPr marL="695950" indent="0">
              <a:buNone/>
              <a:defRPr sz="913"/>
            </a:lvl3pPr>
            <a:lvl4pPr marL="1043925" indent="0">
              <a:buNone/>
              <a:defRPr sz="761"/>
            </a:lvl4pPr>
            <a:lvl5pPr marL="1391900" indent="0">
              <a:buNone/>
              <a:defRPr sz="761"/>
            </a:lvl5pPr>
            <a:lvl6pPr marL="1739875" indent="0">
              <a:buNone/>
              <a:defRPr sz="761"/>
            </a:lvl6pPr>
            <a:lvl7pPr marL="2087850" indent="0">
              <a:buNone/>
              <a:defRPr sz="761"/>
            </a:lvl7pPr>
            <a:lvl8pPr marL="2435824" indent="0">
              <a:buNone/>
              <a:defRPr sz="761"/>
            </a:lvl8pPr>
            <a:lvl9pPr marL="2783799" indent="0">
              <a:buNone/>
              <a:defRPr sz="7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927" y="277901"/>
            <a:ext cx="8003084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927" y="1389503"/>
            <a:ext cx="8003084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927" y="4837889"/>
            <a:ext cx="2087761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5D38-C4F7-4CC2-84DB-B98E89F172B1}" type="datetimeFigureOut">
              <a:rPr lang="es-ES" smtClean="0"/>
              <a:t>14/2/23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3648" y="4837889"/>
            <a:ext cx="3131642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50" y="4837889"/>
            <a:ext cx="2087761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0DF0-EAA1-4E6B-885B-178DB5BB7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0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95950" rtl="0" eaLnBrk="1" latinLnBrk="0" hangingPunct="1">
        <a:lnSpc>
          <a:spcPct val="90000"/>
        </a:lnSpc>
        <a:spcBef>
          <a:spcPct val="0"/>
        </a:spcBef>
        <a:buNone/>
        <a:defRPr sz="33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987" indent="-173987" algn="l" defTabSz="69595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219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8699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2179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658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7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2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0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8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24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799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8730153-E5B1-7AB0-9F53-030E58BD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6" y="1827529"/>
            <a:ext cx="4748506" cy="8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4;p36">
            <a:extLst>
              <a:ext uri="{FF2B5EF4-FFF2-40B4-BE49-F238E27FC236}">
                <a16:creationId xmlns:a16="http://schemas.microsoft.com/office/drawing/2014/main" id="{AE309FA4-32AE-0DE3-3F45-7BB44EFF6AB5}"/>
              </a:ext>
            </a:extLst>
          </p:cNvPr>
          <p:cNvSpPr txBox="1">
            <a:spLocks/>
          </p:cNvSpPr>
          <p:nvPr/>
        </p:nvSpPr>
        <p:spPr>
          <a:xfrm>
            <a:off x="6196592" y="1947449"/>
            <a:ext cx="2400401" cy="1248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000000"/>
                </a:solidFill>
                <a:latin typeface="Montserrat Black" pitchFamily="2" charset="77"/>
              </a:rPr>
              <a:t>40%</a:t>
            </a:r>
          </a:p>
        </p:txBody>
      </p:sp>
      <p:sp>
        <p:nvSpPr>
          <p:cNvPr id="7" name="Google Shape;276;p36">
            <a:extLst>
              <a:ext uri="{FF2B5EF4-FFF2-40B4-BE49-F238E27FC236}">
                <a16:creationId xmlns:a16="http://schemas.microsoft.com/office/drawing/2014/main" id="{ECD2BACE-D279-5AFE-7FC6-A520948339DD}"/>
              </a:ext>
            </a:extLst>
          </p:cNvPr>
          <p:cNvSpPr txBox="1">
            <a:spLocks/>
          </p:cNvSpPr>
          <p:nvPr/>
        </p:nvSpPr>
        <p:spPr>
          <a:xfrm>
            <a:off x="681954" y="1947449"/>
            <a:ext cx="2400403" cy="12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000000"/>
                </a:solidFill>
                <a:latin typeface="Montserrat Black" pitchFamily="2" charset="77"/>
              </a:rPr>
              <a:t>40%</a:t>
            </a:r>
          </a:p>
        </p:txBody>
      </p:sp>
      <p:sp>
        <p:nvSpPr>
          <p:cNvPr id="8" name="Google Shape;278;p36">
            <a:extLst>
              <a:ext uri="{FF2B5EF4-FFF2-40B4-BE49-F238E27FC236}">
                <a16:creationId xmlns:a16="http://schemas.microsoft.com/office/drawing/2014/main" id="{51A69993-4126-5562-8D23-74D17B294324}"/>
              </a:ext>
            </a:extLst>
          </p:cNvPr>
          <p:cNvSpPr txBox="1">
            <a:spLocks/>
          </p:cNvSpPr>
          <p:nvPr/>
        </p:nvSpPr>
        <p:spPr>
          <a:xfrm>
            <a:off x="3439268" y="1947449"/>
            <a:ext cx="2400402" cy="12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000000"/>
                </a:solidFill>
                <a:latin typeface="Montserrat Black" pitchFamily="2" charset="77"/>
              </a:rPr>
              <a:t>20%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D9E01E-E884-A44E-DA18-F8740D1BB106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97E3C4-6C00-B86E-1CE3-CE97A9DE79F7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888AD7-28F1-07E6-C8E1-AEA429818CDF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A56012-0ADA-44CC-FEFE-6BB6F84F1847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B9B5BA-099E-9A33-5F1C-03D9DE1ADA24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2F7E8BC5-553E-B4B8-ECA1-E495DB0E2BD1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93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4639469" y="2732750"/>
            <a:ext cx="2624391" cy="391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Work Sans SemiBold"/>
                <a:cs typeface="Work Sans SemiBold"/>
                <a:sym typeface="Work Sans SemiBold"/>
              </a:rPr>
              <a:t>Espacio para el subtítulo y fecha</a:t>
            </a:r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9469" y="1966016"/>
            <a:ext cx="3807648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2400" b="1" dirty="0">
                <a:solidFill>
                  <a:srgbClr val="000000"/>
                </a:solidFill>
                <a:latin typeface="Montserrat ExtraBold" pitchFamily="2" charset="77"/>
                <a:sym typeface="Work Sans Light"/>
              </a:rPr>
              <a:t>Espacio para el título de la presentación</a:t>
            </a:r>
            <a:endParaRPr sz="2400"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9252EA-8389-16FE-A61E-F56E0BAA0693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7BAC1F-5E9F-8B55-0F0C-8A4D1FC8E8B3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FF7BC0-9487-FF70-3244-7064F3BA12A9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1C67A5-8E03-B11C-3DF8-BCE55C6A86A8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48CB57-E7F7-AB2F-6E16-0CF29336EF1A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9" name="Google Shape;126;p20">
              <a:extLst>
                <a:ext uri="{FF2B5EF4-FFF2-40B4-BE49-F238E27FC236}">
                  <a16:creationId xmlns:a16="http://schemas.microsoft.com/office/drawing/2014/main" id="{8EFCC55B-CDEA-E88D-A9B7-0130CB522A81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64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2C9E8C-7386-A70A-2394-DF80738C31D2}"/>
              </a:ext>
            </a:extLst>
          </p:cNvPr>
          <p:cNvSpPr txBox="1"/>
          <p:nvPr/>
        </p:nvSpPr>
        <p:spPr>
          <a:xfrm>
            <a:off x="1025632" y="1438506"/>
            <a:ext cx="233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Montserrat" pitchFamily="2" charset="77"/>
              </a:rPr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C1428F-33F2-5ECD-AC47-04F09B314E5C}"/>
              </a:ext>
            </a:extLst>
          </p:cNvPr>
          <p:cNvSpPr txBox="1"/>
          <p:nvPr/>
        </p:nvSpPr>
        <p:spPr>
          <a:xfrm>
            <a:off x="3411713" y="2578163"/>
            <a:ext cx="55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C77391-C181-0CA7-7AEF-F1CC4C99CAD1}"/>
              </a:ext>
            </a:extLst>
          </p:cNvPr>
          <p:cNvSpPr txBox="1"/>
          <p:nvPr/>
        </p:nvSpPr>
        <p:spPr>
          <a:xfrm>
            <a:off x="3356237" y="2943950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287CBD-57E4-9A05-99D5-0ACA51BE7F96}"/>
              </a:ext>
            </a:extLst>
          </p:cNvPr>
          <p:cNvSpPr txBox="1"/>
          <p:nvPr/>
        </p:nvSpPr>
        <p:spPr>
          <a:xfrm>
            <a:off x="3356237" y="3300789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03.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E4F7C-4815-A768-BE7E-24FCF75B0B42}"/>
              </a:ext>
            </a:extLst>
          </p:cNvPr>
          <p:cNvSpPr txBox="1"/>
          <p:nvPr/>
        </p:nvSpPr>
        <p:spPr>
          <a:xfrm>
            <a:off x="3356237" y="3679931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04.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8142F-B45D-4F69-C33B-DEFB0275694B}"/>
              </a:ext>
            </a:extLst>
          </p:cNvPr>
          <p:cNvSpPr txBox="1"/>
          <p:nvPr/>
        </p:nvSpPr>
        <p:spPr>
          <a:xfrm>
            <a:off x="5843653" y="2578163"/>
            <a:ext cx="55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05.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7F7C1E-75F1-C1D5-3E15-8D09EDE784EB}"/>
              </a:ext>
            </a:extLst>
          </p:cNvPr>
          <p:cNvSpPr txBox="1"/>
          <p:nvPr/>
        </p:nvSpPr>
        <p:spPr>
          <a:xfrm>
            <a:off x="5788177" y="2943950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770AFA-08E6-6A94-D8AC-8A67D7D70CAC}"/>
              </a:ext>
            </a:extLst>
          </p:cNvPr>
          <p:cNvSpPr txBox="1"/>
          <p:nvPr/>
        </p:nvSpPr>
        <p:spPr>
          <a:xfrm>
            <a:off x="5788177" y="3300789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07.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7C636A-8EB0-FC51-85EF-D69A2FFC89EF}"/>
              </a:ext>
            </a:extLst>
          </p:cNvPr>
          <p:cNvSpPr txBox="1"/>
          <p:nvPr/>
        </p:nvSpPr>
        <p:spPr>
          <a:xfrm>
            <a:off x="5788177" y="3679931"/>
            <a:ext cx="66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ontserrat ExtraBold" pitchFamily="2" charset="77"/>
              </a:rPr>
              <a:t>08.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F2787F-850D-07FE-671C-C8E072AF5E76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5534AB-24B6-6F8E-54AF-9F95B89B628F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52F05-6F75-C0C0-AAB1-D7A57F9051B6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7AFBC9-D446-9CB8-3BB4-B00DBB3637AF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640E3C-3DA8-2605-D711-427A98C80BF8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14" name="Google Shape;126;p20">
              <a:extLst>
                <a:ext uri="{FF2B5EF4-FFF2-40B4-BE49-F238E27FC236}">
                  <a16:creationId xmlns:a16="http://schemas.microsoft.com/office/drawing/2014/main" id="{878BA60E-3497-22BE-E195-1F49FBE3926B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1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22">
            <a:extLst>
              <a:ext uri="{FF2B5EF4-FFF2-40B4-BE49-F238E27FC236}">
                <a16:creationId xmlns:a16="http://schemas.microsoft.com/office/drawing/2014/main" id="{E0548CA3-D605-BB5D-FD90-671B9A845223}"/>
              </a:ext>
            </a:extLst>
          </p:cNvPr>
          <p:cNvSpPr txBox="1">
            <a:spLocks/>
          </p:cNvSpPr>
          <p:nvPr/>
        </p:nvSpPr>
        <p:spPr>
          <a:xfrm>
            <a:off x="3551406" y="3044739"/>
            <a:ext cx="4061305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"/>
              </a:rPr>
              <a:t>Espacio para corta información adicional que se requiera</a:t>
            </a:r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1406" y="1978906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>
                <a:solidFill>
                  <a:srgbClr val="000000"/>
                </a:solidFill>
                <a:latin typeface="Montserrat" pitchFamily="2" charset="77"/>
                <a:sym typeface="Work Sans Light"/>
              </a:rPr>
              <a:t>Espacio primer título del </a:t>
            </a:r>
            <a:r>
              <a:rPr lang="es-ES" dirty="0">
                <a:solidFill>
                  <a:srgbClr val="000000"/>
                </a:solidFill>
                <a:latin typeface="Montserrat" pitchFamily="2" charset="77"/>
              </a:rPr>
              <a:t>tema de la presentación</a:t>
            </a:r>
            <a:endParaRPr sz="3000" dirty="0">
              <a:solidFill>
                <a:srgbClr val="000000"/>
              </a:solidFill>
              <a:latin typeface="Montserrat" pitchFamily="2" charset="77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C60747C1-924E-6302-FED4-1F35E67C8FE0}"/>
              </a:ext>
            </a:extLst>
          </p:cNvPr>
          <p:cNvSpPr txBox="1">
            <a:spLocks/>
          </p:cNvSpPr>
          <p:nvPr/>
        </p:nvSpPr>
        <p:spPr>
          <a:xfrm>
            <a:off x="708656" y="171220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1400"/>
            </a:pPr>
            <a:r>
              <a:rPr lang="es-CO" sz="7200" b="1" dirty="0">
                <a:solidFill>
                  <a:schemeClr val="bg1">
                    <a:lumMod val="50000"/>
                  </a:schemeClr>
                </a:solidFill>
                <a:latin typeface="Montserrat ExtraBold" pitchFamily="2" charset="77"/>
                <a:ea typeface="Work Sans Black"/>
                <a:cs typeface="Work Sans Black"/>
                <a:sym typeface="Work Sans"/>
              </a:rPr>
              <a:t>01</a:t>
            </a:r>
            <a:endParaRPr lang="es-CO" sz="7200" b="1" dirty="0">
              <a:solidFill>
                <a:srgbClr val="FFFFFF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914F71-F627-B242-2DC2-24B0D9AD4CEF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196D1C-2D98-C710-092F-913E22F53997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39DD8B0-40DA-07CB-C516-B14554F3035B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A16AC7-AD2F-F985-ACD9-4DEC4FA645B8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BE35E9-7F81-722B-556F-86AEB3924FF6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8" name="Google Shape;126;p20">
              <a:extLst>
                <a:ext uri="{FF2B5EF4-FFF2-40B4-BE49-F238E27FC236}">
                  <a16:creationId xmlns:a16="http://schemas.microsoft.com/office/drawing/2014/main" id="{4B7B6EB4-51DC-A7E6-50B5-D8D50307961B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6">
            <a:extLst>
              <a:ext uri="{FF2B5EF4-FFF2-40B4-BE49-F238E27FC236}">
                <a16:creationId xmlns:a16="http://schemas.microsoft.com/office/drawing/2014/main" id="{73103DE3-B701-BBF3-A38E-03B5F4660BB2}"/>
              </a:ext>
            </a:extLst>
          </p:cNvPr>
          <p:cNvSpPr txBox="1">
            <a:spLocks/>
          </p:cNvSpPr>
          <p:nvPr/>
        </p:nvSpPr>
        <p:spPr>
          <a:xfrm>
            <a:off x="1224248" y="2132509"/>
            <a:ext cx="6830441" cy="288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spcBef>
                <a:spcPts val="8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Lorem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ipsum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dolor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amet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consectetur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adipiscing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sed do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eiusmod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tempor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incididunt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ut labore et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dolore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magna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aliqua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Ut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ad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minim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veniam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quis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nostrud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exercitation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ullamco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laboris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nisi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ut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aliquip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ex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commodo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consequat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Duis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aute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irure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dolor in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reprehenderit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in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voluptate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velit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esse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cillum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dolore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eu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fugiat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nulla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pariatur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Excepteur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sint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occaecat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cupidatat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non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proident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sunt in culpa qui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officia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deserunt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mollit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id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est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laborum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139700" indent="0">
              <a:spcBef>
                <a:spcPts val="8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endParaRPr lang="es-CO" sz="11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139700" indent="0" algn="just">
              <a:buClr>
                <a:srgbClr val="FFFFFF"/>
              </a:buClr>
              <a:buSzPts val="1400"/>
            </a:pP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Lorem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ipsum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dolor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amet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consectetur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adipiscing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sed do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eiusmod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tempor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incididunt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ut labore et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dolore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magna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aliqua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Ut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ad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minim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veniam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quis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nostrud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exercitation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ullamco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laboris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nisi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ut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aliquip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ex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commodo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consequat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Duis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aute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irure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dolor in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reprehenderit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in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voluptate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velit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esse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cillum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dolore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eu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fugiat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nulla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pariatur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Excepteur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sint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occaecat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cupidatat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non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proident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sunt in culpa qui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officia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deserunt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mollit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anim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id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est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s-CO" sz="1100" dirty="0" err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laborum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139700" indent="0">
              <a:spcBef>
                <a:spcPts val="8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endParaRPr lang="es-CO" sz="1100" dirty="0">
              <a:latin typeface="Montserrat" pitchFamily="2" charset="77"/>
            </a:endParaRPr>
          </a:p>
        </p:txBody>
      </p:sp>
      <p:sp>
        <p:nvSpPr>
          <p:cNvPr id="3" name="Google Shape;202;p26">
            <a:extLst>
              <a:ext uri="{FF2B5EF4-FFF2-40B4-BE49-F238E27FC236}">
                <a16:creationId xmlns:a16="http://schemas.microsoft.com/office/drawing/2014/main" id="{B86C0D2B-A15C-363C-2129-F842ED23D7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298" y="1286216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>
                <a:solidFill>
                  <a:srgbClr val="000000"/>
                </a:solidFill>
                <a:latin typeface="Montserrat" pitchFamily="2" charset="77"/>
              </a:rPr>
              <a:t>Espacio Título</a:t>
            </a:r>
            <a:endParaRPr dirty="0">
              <a:solidFill>
                <a:srgbClr val="000000"/>
              </a:solidFill>
              <a:latin typeface="Montserra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BA08E-DE86-26C2-B3AC-EB35DFA94BA0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ECC1E7-D990-FD38-C194-0F28BA6BC892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0B5BE-13DC-B3B7-4A8E-3FA175AB13F9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509B91-4CD7-6C7F-FC21-64DA528E890B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188D24-7077-7D8E-8213-675AB1F9DC95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7" name="Google Shape;126;p20">
              <a:extLst>
                <a:ext uri="{FF2B5EF4-FFF2-40B4-BE49-F238E27FC236}">
                  <a16:creationId xmlns:a16="http://schemas.microsoft.com/office/drawing/2014/main" id="{855C774A-995B-B941-7C9F-36302E45FF62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21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4;p28">
            <a:extLst>
              <a:ext uri="{FF2B5EF4-FFF2-40B4-BE49-F238E27FC236}">
                <a16:creationId xmlns:a16="http://schemas.microsoft.com/office/drawing/2014/main" id="{A08BDBE5-993E-30D8-002A-F3E8D41ED989}"/>
              </a:ext>
            </a:extLst>
          </p:cNvPr>
          <p:cNvSpPr txBox="1">
            <a:spLocks/>
          </p:cNvSpPr>
          <p:nvPr/>
        </p:nvSpPr>
        <p:spPr>
          <a:xfrm>
            <a:off x="5942281" y="2609850"/>
            <a:ext cx="2791226" cy="2089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>
              <a:spcBef>
                <a:spcPts val="800"/>
              </a:spcBef>
              <a:buSzPts val="1100"/>
              <a:buFont typeface="Work Sans Light"/>
              <a:buNone/>
            </a:pP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Lorem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ipsum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sit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amet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consectetur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adipiscing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elit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sed do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eiusmod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tempor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incididunt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labore et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magna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aliqua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</a:p>
          <a:p>
            <a:pPr marL="158750" indent="0">
              <a:spcBef>
                <a:spcPts val="800"/>
              </a:spcBef>
              <a:buSzPts val="1100"/>
              <a:buFont typeface="Work Sans Light"/>
              <a:buNone/>
            </a:pP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Ut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enim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ad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minim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veniam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quis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nostrud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exercitation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ullamco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laboris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nisi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aliquip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ex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ea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commodo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consequat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Duis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aute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irure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in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reprehenderit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in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voluptate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velit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esse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cillum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eu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fugiat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nulla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11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pariatur</a:t>
            </a:r>
            <a:r>
              <a:rPr lang="es-CO" sz="11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</a:p>
        </p:txBody>
      </p:sp>
      <p:sp>
        <p:nvSpPr>
          <p:cNvPr id="8" name="Google Shape;216;p28">
            <a:extLst>
              <a:ext uri="{FF2B5EF4-FFF2-40B4-BE49-F238E27FC236}">
                <a16:creationId xmlns:a16="http://schemas.microsoft.com/office/drawing/2014/main" id="{3A439926-6E8B-2A53-5A83-BE560BFE3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6139" y="2089774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b="1" dirty="0">
                <a:solidFill>
                  <a:srgbClr val="000000"/>
                </a:solidFill>
                <a:latin typeface="Montserrat ExtraBold" pitchFamily="2" charset="77"/>
              </a:rPr>
              <a:t>Título</a:t>
            </a: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9" name="Google Shape;218;p28">
            <a:extLst>
              <a:ext uri="{FF2B5EF4-FFF2-40B4-BE49-F238E27FC236}">
                <a16:creationId xmlns:a16="http://schemas.microsoft.com/office/drawing/2014/main" id="{223D3A30-1F07-C9E4-1EDB-B8973E948E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869" y="954749"/>
            <a:ext cx="5314401" cy="3557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F69047-4BC7-E07B-8F84-F4B48018C5A4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8B04EB-AF44-1D78-F594-1743EF68D773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5FDBEA-94F7-90AF-6BB5-0B79CC116B52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BBEC4D-9BEE-F755-B8C1-5A12FA5EA5A8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1BF73A-38C4-389E-E90B-0C05A690F31A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ECB858CD-33D3-6AA4-244F-311FB922477F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5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1350" y="77055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ES" b="1" dirty="0">
                <a:solidFill>
                  <a:srgbClr val="000000"/>
                </a:solidFill>
                <a:latin typeface="Montserrat Black" pitchFamily="2" charset="77"/>
              </a:rPr>
              <a:t>Espacio Título</a:t>
            </a: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C4A94-9D58-39D0-65C6-8D5854D71EF4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79364C-EBBA-E1A1-23C3-8D9028FDAD53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61387E-ACFD-8A4E-D59C-E37FE754BE49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DD5A4-CDFE-5455-0C82-D7338853C84E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BF48D3-DB51-6D43-2A69-4234F484F391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4" name="Google Shape;126;p20">
              <a:extLst>
                <a:ext uri="{FF2B5EF4-FFF2-40B4-BE49-F238E27FC236}">
                  <a16:creationId xmlns:a16="http://schemas.microsoft.com/office/drawing/2014/main" id="{0B9B84B4-4BF7-FF5F-C71B-EC37B69CAD52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6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32">
            <a:extLst>
              <a:ext uri="{FF2B5EF4-FFF2-40B4-BE49-F238E27FC236}">
                <a16:creationId xmlns:a16="http://schemas.microsoft.com/office/drawing/2014/main" id="{7AC33DE5-BCCF-A626-718A-F221A1DDF3E8}"/>
              </a:ext>
            </a:extLst>
          </p:cNvPr>
          <p:cNvSpPr txBox="1">
            <a:spLocks/>
          </p:cNvSpPr>
          <p:nvPr/>
        </p:nvSpPr>
        <p:spPr>
          <a:xfrm>
            <a:off x="3768725" y="1884481"/>
            <a:ext cx="2352000" cy="204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Lorem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ipsum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dolor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sit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amet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consectetur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adipiscing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sed 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eiusmod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tempor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incididunt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ut labore et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magna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aliqua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ad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minim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veniam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quis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nostrud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exercitation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ullamco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laboris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nisi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aliquip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ex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commodo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consequat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Duis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aute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irure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dolor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reprehenderit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voluptate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esse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cillum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eu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fugiat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nulla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pariatur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4" name="Google Shape;245;p32">
            <a:extLst>
              <a:ext uri="{FF2B5EF4-FFF2-40B4-BE49-F238E27FC236}">
                <a16:creationId xmlns:a16="http://schemas.microsoft.com/office/drawing/2014/main" id="{98B954B7-8D95-8C70-841F-8494296BAA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725" y="1352023"/>
            <a:ext cx="23520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000000"/>
                </a:solidFill>
                <a:latin typeface="Montserrat SemiBold" pitchFamily="2" charset="77"/>
              </a:rPr>
              <a:t>Título</a:t>
            </a:r>
            <a:endParaRPr b="1" dirty="0">
              <a:solidFill>
                <a:srgbClr val="000000"/>
              </a:solidFill>
              <a:latin typeface="Montserrat SemiBold" pitchFamily="2" charset="77"/>
            </a:endParaRPr>
          </a:p>
        </p:txBody>
      </p:sp>
      <p:sp>
        <p:nvSpPr>
          <p:cNvPr id="6" name="Google Shape;244;p32">
            <a:extLst>
              <a:ext uri="{FF2B5EF4-FFF2-40B4-BE49-F238E27FC236}">
                <a16:creationId xmlns:a16="http://schemas.microsoft.com/office/drawing/2014/main" id="{A1631314-0D05-DCBF-E0AE-E0BEC792F380}"/>
              </a:ext>
            </a:extLst>
          </p:cNvPr>
          <p:cNvSpPr txBox="1">
            <a:spLocks/>
          </p:cNvSpPr>
          <p:nvPr/>
        </p:nvSpPr>
        <p:spPr>
          <a:xfrm>
            <a:off x="6215592" y="1884481"/>
            <a:ext cx="2352000" cy="204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Lorem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ipsum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dolor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sit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amet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consectetur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adipiscing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sed 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eiusmod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tempor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incididunt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ut labore et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magna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aliqua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ad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minim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veniam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, quis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nostrud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exercitation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ullamco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laboris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nisi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aliquip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ex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commodo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consequat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Duis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aute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irure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dolor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reprehenderit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voluptate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velit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esse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cillum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eu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fugiat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nulla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pariatur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  <a:ea typeface="Work Sans Black"/>
                <a:cs typeface="Work Sans Black"/>
                <a:sym typeface="Work Sans"/>
              </a:rPr>
              <a:t>. 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Montserrat SemiBold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34BC6-CB3E-E621-AAAB-623C6C2248C0}"/>
              </a:ext>
            </a:extLst>
          </p:cNvPr>
          <p:cNvGrpSpPr/>
          <p:nvPr/>
        </p:nvGrpSpPr>
        <p:grpSpPr>
          <a:xfrm>
            <a:off x="311389" y="245111"/>
            <a:ext cx="1086339" cy="246634"/>
            <a:chOff x="311389" y="245111"/>
            <a:chExt cx="1086339" cy="2466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FB949D-5D34-EAF6-5984-FADD79FCD6C2}"/>
                </a:ext>
              </a:extLst>
            </p:cNvPr>
            <p:cNvGrpSpPr/>
            <p:nvPr/>
          </p:nvGrpSpPr>
          <p:grpSpPr>
            <a:xfrm>
              <a:off x="384713" y="322709"/>
              <a:ext cx="387351" cy="45719"/>
              <a:chOff x="2782857" y="2123079"/>
              <a:chExt cx="593786" cy="4571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761465-1AD0-ADA8-9EFC-0E068DB7A1AD}"/>
                  </a:ext>
                </a:extLst>
              </p:cNvPr>
              <p:cNvSpPr/>
              <p:nvPr/>
            </p:nvSpPr>
            <p:spPr>
              <a:xfrm>
                <a:off x="2782857" y="2123079"/>
                <a:ext cx="201643" cy="45719"/>
              </a:xfrm>
              <a:prstGeom prst="rect">
                <a:avLst/>
              </a:prstGeom>
              <a:solidFill>
                <a:srgbClr val="FFB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EB74B6-B3D8-852F-9AD3-2C6430213736}"/>
                  </a:ext>
                </a:extLst>
              </p:cNvPr>
              <p:cNvSpPr/>
              <p:nvPr/>
            </p:nvSpPr>
            <p:spPr>
              <a:xfrm>
                <a:off x="2973357" y="2123079"/>
                <a:ext cx="201643" cy="45719"/>
              </a:xfrm>
              <a:prstGeom prst="rect">
                <a:avLst/>
              </a:prstGeom>
              <a:solidFill>
                <a:srgbClr val="154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B8808-B79C-2BFC-C449-B881F52EF90F}"/>
                  </a:ext>
                </a:extLst>
              </p:cNvPr>
              <p:cNvSpPr/>
              <p:nvPr/>
            </p:nvSpPr>
            <p:spPr>
              <a:xfrm>
                <a:off x="3175000" y="2123079"/>
                <a:ext cx="201643" cy="45719"/>
              </a:xfrm>
              <a:prstGeom prst="rect">
                <a:avLst/>
              </a:prstGeom>
              <a:solidFill>
                <a:srgbClr val="E41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 dirty="0"/>
              </a:p>
            </p:txBody>
          </p:sp>
        </p:grpSp>
        <p:sp>
          <p:nvSpPr>
            <p:cNvPr id="8" name="Google Shape;126;p20">
              <a:extLst>
                <a:ext uri="{FF2B5EF4-FFF2-40B4-BE49-F238E27FC236}">
                  <a16:creationId xmlns:a16="http://schemas.microsoft.com/office/drawing/2014/main" id="{CFC64EB2-81A2-3239-B8E5-942D94CDA15F}"/>
                </a:ext>
              </a:extLst>
            </p:cNvPr>
            <p:cNvSpPr txBox="1">
              <a:spLocks/>
            </p:cNvSpPr>
            <p:nvPr/>
          </p:nvSpPr>
          <p:spPr>
            <a:xfrm>
              <a:off x="311389" y="245111"/>
              <a:ext cx="1086339" cy="24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800"/>
                </a:spcBef>
                <a:buClr>
                  <a:srgbClr val="0054BC"/>
                </a:buClr>
                <a:buSzPts val="2100"/>
                <a:buFont typeface="Arial"/>
                <a:buNone/>
              </a:pPr>
              <a:r>
                <a:rPr lang="es-ES" sz="600" dirty="0">
                  <a:solidFill>
                    <a:schemeClr val="bg1">
                      <a:lumMod val="50000"/>
                    </a:schemeClr>
                  </a:solidFill>
                  <a:latin typeface="Montserrat" pitchFamily="2" charset="77"/>
                  <a:ea typeface="Work Sans SemiBold"/>
                  <a:cs typeface="Work Sans SemiBold"/>
                  <a:sym typeface="Work Sans SemiBold"/>
                </a:rPr>
                <a:t>Unidad para las Víctimas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25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3F1974-1EBB-B973-2DA5-16A3930B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279204" cy="5219552"/>
          </a:xfrm>
          <a:prstGeom prst="rect">
            <a:avLst/>
          </a:prstGeom>
        </p:spPr>
      </p:pic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4014054" y="2887887"/>
            <a:ext cx="2352000" cy="2049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Lorem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ipsum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sit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amet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consectetur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adipiscing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sed 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eiusmod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tempor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incididunt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labore et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magna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</a:p>
          <a:p>
            <a:pPr marL="0" indent="0">
              <a:lnSpc>
                <a:spcPct val="115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ad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minim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veniam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, quis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nostrud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exercitation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ullamco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laboris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nisi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ut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aliquip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ex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commodo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consequat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.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Duis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aute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irure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dolor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reprehenderit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in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voluptate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velit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esse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cillum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dolore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eu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fugiat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nulla</a:t>
            </a:r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 </a:t>
            </a:r>
            <a:r>
              <a:rPr lang="es-CO" sz="900" b="1" dirty="0" err="1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pariatur</a:t>
            </a:r>
            <a:r>
              <a:rPr lang="es-CO" sz="900" b="1" dirty="0">
                <a:solidFill>
                  <a:srgbClr val="0054BC"/>
                </a:solidFill>
                <a:latin typeface="Montserrat SemiBold" pitchFamily="2" charset="77"/>
              </a:rPr>
              <a:t>.</a:t>
            </a:r>
            <a:endParaRPr lang="es-CO" b="1" dirty="0">
              <a:latin typeface="Montserrat SemiBold" pitchFamily="2" charset="77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052" y="242440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000000"/>
                </a:solidFill>
                <a:latin typeface="Montserrat ExtraBold" pitchFamily="2" charset="77"/>
              </a:rPr>
              <a:t>Título</a:t>
            </a: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4" name="Google Shape;262;p34">
            <a:extLst>
              <a:ext uri="{FF2B5EF4-FFF2-40B4-BE49-F238E27FC236}">
                <a16:creationId xmlns:a16="http://schemas.microsoft.com/office/drawing/2014/main" id="{B83E31A2-61B8-81D6-41ED-A6F54839EC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3473757" cy="5219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24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478</Words>
  <Application>Microsoft Macintosh PowerPoint</Application>
  <PresentationFormat>Personalizado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Black</vt:lpstr>
      <vt:lpstr>Montserrat ExtraBold</vt:lpstr>
      <vt:lpstr>Montserrat SemiBold</vt:lpstr>
      <vt:lpstr>Work Sans Black</vt:lpstr>
      <vt:lpstr>Work Sans Light</vt:lpstr>
      <vt:lpstr>Work Sans SemiBold</vt:lpstr>
      <vt:lpstr>Office Theme</vt:lpstr>
      <vt:lpstr>Presentación de PowerPoint</vt:lpstr>
      <vt:lpstr>Espacio para el título de la presentación</vt:lpstr>
      <vt:lpstr>Presentación de PowerPoint</vt:lpstr>
      <vt:lpstr>Espacio primer título del tema de la presentación</vt:lpstr>
      <vt:lpstr>Espacio Título</vt:lpstr>
      <vt:lpstr>Título</vt:lpstr>
      <vt:lpstr>Espacio Título</vt:lpstr>
      <vt:lpstr>Título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Luis Alfonso Tello Cardenas</cp:lastModifiedBy>
  <cp:revision>8</cp:revision>
  <dcterms:created xsi:type="dcterms:W3CDTF">2022-09-09T13:06:51Z</dcterms:created>
  <dcterms:modified xsi:type="dcterms:W3CDTF">2023-02-14T20:13:29Z</dcterms:modified>
</cp:coreProperties>
</file>