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/>
    <p:restoredTop sz="96327"/>
  </p:normalViewPr>
  <p:slideViewPr>
    <p:cSldViewPr snapToGrid="0">
      <p:cViewPr varScale="1">
        <p:scale>
          <a:sx n="161" d="100"/>
          <a:sy n="161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82BA0-2E89-954D-57EA-022B04129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C77602-734B-4BE1-DC7E-94D4ECCAB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49327-9B72-AE8C-280F-D9DA36BFB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EB4CC-9471-3E2C-30C2-3FFBA019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231710-F06E-A067-654D-0BBCA9D4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5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3B17-A686-6B51-9147-E8AF0022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A10B7D-D005-64F1-0EAC-E05FD150C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A090-EB3F-8875-3B85-E60002B4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787BE7-E7BD-5708-29BE-5605754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21DAF-3F80-00F7-5499-37911C78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241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4B4E1C-3B03-1A9B-6769-47AED8ED9A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FA376-40C9-2B54-4B76-20080C933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19D16-AEC8-D195-70ED-3C10A820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CA32B-1290-FC5D-9ACC-E3171506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9BB374-7F6F-DAC7-2712-7FB949D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26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BF784-466A-150E-3FFA-5791ED68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DE11E-AEDB-4DC1-DA4D-602737A3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9244-6481-93F7-28D4-203E28FF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869C5-0F47-F20A-8247-BE27EE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FFEE0-FB93-2810-B5AD-B9D2DA6E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68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68F8E0-F5BA-A47F-2390-68F227C6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516BCE-7D75-CA37-05C2-ECA9581A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418C8D-DD7D-DEFD-6FDE-E26A8B70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CA799-60F9-6F78-4387-EB93473B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D0D31A-81F5-C84F-AAD7-60C99539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1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57CD4-FDEB-301F-92BB-BA627D3B9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0C2125-352E-616D-E5E5-CBCC27651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1184BF-DB8F-FA28-CCC6-32462831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07FEB8-53AD-DEFB-4F0B-C53007F7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8FB4EF-6288-917D-23D0-7B82A6A1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55EF55-ACA2-6B24-C5DF-3E4C3862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51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41E92-CA40-8F21-C4F6-BC18DB89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57FFA3-F412-8A99-FD82-FDBFF40E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E7A8C-2F1F-1532-FF40-69477E788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DE1C59-87E9-568B-D224-CA8F29405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9CA597-AD9D-9B3B-6777-60E8DEEE6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FDBBC4-99B2-1E80-61E7-7402034E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E698E9-BEED-B2A3-C486-A6DC2CF1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68BC30-7D86-52EA-AA6B-74553501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3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67A3D-DF20-987A-662D-85AF3220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44E601-5CDA-3312-5E68-3C888841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8C2754-6A85-DEEB-B912-0EA3F926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61C45D-AEEA-8D65-765C-77D209EA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0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1F30E3-B36E-A40F-E266-A519CDFF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75E85E-7BE8-D349-FDD9-12E5A7A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8DA225D-D2AB-E66D-1B80-3956806F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B16CF-ED81-0661-60B6-EF0DC9ED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B9807B-6E4B-0FB5-F159-A2ACBF17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A021A-3EB1-0731-EFD2-6842A82DA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68548A-615E-2AA7-409E-2AEEE334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15AAD-8E22-ADEC-4809-D5BFFCEF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C4BAD-E287-AA9A-D1E3-88D3EF49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68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3EBDC-937B-5D25-908E-708769A7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D5AFFBC-38FA-9CA4-3E4D-7090EED8B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B85ECB-7ADC-D03F-1415-F83FEFC6B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4B25B2-C5BB-21EB-9C5A-A6C86B612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4E54FD-423A-44B6-08E5-272128F0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2B93AB-EDC3-5CDF-6617-72ACE2B0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06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37844F-1D52-9431-8FF8-92B589E5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B2B920-1A5E-C7FD-4F16-BAB460A3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AE88C-7802-0409-AD20-47DC9295D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8EBB6-8C5E-1949-B1C4-E81617C84437}" type="datetimeFigureOut">
              <a:rPr lang="es-CO" smtClean="0"/>
              <a:t>19/06/24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0A9D5-256E-1DD1-2E06-74F32541F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BCDB4-B902-008B-976C-AD2620891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C921-2D86-584A-AFEE-22133C169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61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52B479-238D-88BC-CD92-395358BD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89" y="2217681"/>
            <a:ext cx="2557622" cy="24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0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904FFD2-08B7-E5AB-6D47-28B7B9AE9681}"/>
              </a:ext>
            </a:extLst>
          </p:cNvPr>
          <p:cNvSpPr/>
          <p:nvPr/>
        </p:nvSpPr>
        <p:spPr>
          <a:xfrm>
            <a:off x="0" y="765313"/>
            <a:ext cx="12192000" cy="5327374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4EA9D3A-543D-026F-86EC-C7ABD3B7FC65}"/>
              </a:ext>
            </a:extLst>
          </p:cNvPr>
          <p:cNvSpPr txBox="1"/>
          <p:nvPr/>
        </p:nvSpPr>
        <p:spPr>
          <a:xfrm>
            <a:off x="-1" y="3242346"/>
            <a:ext cx="1219199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de la presentación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2EC779-33E6-0CDC-A044-0946F9520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2611620-57C2-34CC-999A-27CD57C2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879" y="112644"/>
            <a:ext cx="692241" cy="6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1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F52B479-238D-88BC-CD92-395358BD0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89" y="2217681"/>
            <a:ext cx="2557622" cy="24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75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</Words>
  <Application>Microsoft Macintosh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Alfonso Tello Cardenas</dc:creator>
  <cp:lastModifiedBy>Luis Alfonso Tello Cardenas</cp:lastModifiedBy>
  <cp:revision>1</cp:revision>
  <dcterms:created xsi:type="dcterms:W3CDTF">2024-06-19T14:18:25Z</dcterms:created>
  <dcterms:modified xsi:type="dcterms:W3CDTF">2024-06-19T15:05:39Z</dcterms:modified>
</cp:coreProperties>
</file>