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8/9/22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8/9/22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8/9/22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8/9/22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5185619" y="2535331"/>
            <a:ext cx="35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Gotham Black" pitchFamily="50" charset="0"/>
              </a:rPr>
              <a:t>Titulo Presentación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4AF2-3206-BFEA-0E98-A8DD90636EEC}"/>
              </a:ext>
            </a:extLst>
          </p:cNvPr>
          <p:cNvSpPr txBox="1"/>
          <p:nvPr/>
        </p:nvSpPr>
        <p:spPr>
          <a:xfrm>
            <a:off x="5185619" y="3816768"/>
            <a:ext cx="1910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Subtitular de diapositiva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1186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Datos / Fecha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02719C8-7D32-6C84-6259-2975CD5DC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FAC49C-6B61-3280-6E7A-9C90DBE60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9E2B3D-E26A-A82E-321F-E1C5450B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  <p:pic>
        <p:nvPicPr>
          <p:cNvPr id="2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49D8034-C338-4A8C-A03E-6DB61257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7" y="5971303"/>
            <a:ext cx="22129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66070" y="570451"/>
            <a:ext cx="164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Titular de diapositiva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1166069" y="2627152"/>
            <a:ext cx="237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Gotham Black" pitchFamily="50" charset="0"/>
              </a:rPr>
              <a:t>Titulo Capítulo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927A2-2D16-3CC4-9952-FD588742A59C}"/>
              </a:ext>
            </a:extLst>
          </p:cNvPr>
          <p:cNvSpPr txBox="1"/>
          <p:nvPr/>
        </p:nvSpPr>
        <p:spPr>
          <a:xfrm>
            <a:off x="4035105" y="1905506"/>
            <a:ext cx="3665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D17BEB-3300-CD67-92E4-B2BAC546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1755" y="1686187"/>
            <a:ext cx="5435196" cy="363243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2E141F9-EDA4-470E-0B77-AB9550D1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853C27-0E9B-783C-2CD4-2730FD45F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DAA9CD-EA27-C091-1DB3-146D162CC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DA1320-0AF4-446B-BC67-45D3E29460F7}"/>
              </a:ext>
            </a:extLst>
          </p:cNvPr>
          <p:cNvSpPr txBox="1"/>
          <p:nvPr/>
        </p:nvSpPr>
        <p:spPr>
          <a:xfrm>
            <a:off x="1019765" y="1429288"/>
            <a:ext cx="408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Black" pitchFamily="50" charset="0"/>
              </a:rPr>
              <a:t>Titulo Capítulo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59CB4-2AB4-48CB-BB83-79C70D6B9AE6}"/>
              </a:ext>
            </a:extLst>
          </p:cNvPr>
          <p:cNvSpPr txBox="1"/>
          <p:nvPr/>
        </p:nvSpPr>
        <p:spPr>
          <a:xfrm>
            <a:off x="1019765" y="2381724"/>
            <a:ext cx="3369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9208C-6625-1121-DE41-840D994083EA}"/>
              </a:ext>
            </a:extLst>
          </p:cNvPr>
          <p:cNvSpPr txBox="1"/>
          <p:nvPr/>
        </p:nvSpPr>
        <p:spPr>
          <a:xfrm>
            <a:off x="4685755" y="2381724"/>
            <a:ext cx="3369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F8AB8-BE05-FDC4-28BB-05756A535436}"/>
              </a:ext>
            </a:extLst>
          </p:cNvPr>
          <p:cNvSpPr txBox="1"/>
          <p:nvPr/>
        </p:nvSpPr>
        <p:spPr>
          <a:xfrm>
            <a:off x="8142941" y="2376864"/>
            <a:ext cx="3460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61A8A77-8213-0082-1D12-18D165B9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905EB-7CA7-965A-64FA-9E8982D4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5F6E83-C440-4031-7527-F9FA833C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EE885-1AA3-CF98-4A57-FBA469C6CF19}"/>
              </a:ext>
            </a:extLst>
          </p:cNvPr>
          <p:cNvSpPr txBox="1"/>
          <p:nvPr/>
        </p:nvSpPr>
        <p:spPr>
          <a:xfrm>
            <a:off x="1166070" y="570451"/>
            <a:ext cx="164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Titular de diapositiva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3B61-D957-E7DB-4207-CDE99D3D6D91}"/>
              </a:ext>
            </a:extLst>
          </p:cNvPr>
          <p:cNvSpPr txBox="1"/>
          <p:nvPr/>
        </p:nvSpPr>
        <p:spPr>
          <a:xfrm>
            <a:off x="1232049" y="1722822"/>
            <a:ext cx="347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otham Black" pitchFamily="50" charset="0"/>
              </a:rPr>
              <a:t>Titular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1B6E2-2116-4673-C83A-77F35A730F2C}"/>
              </a:ext>
            </a:extLst>
          </p:cNvPr>
          <p:cNvSpPr txBox="1"/>
          <p:nvPr/>
        </p:nvSpPr>
        <p:spPr>
          <a:xfrm>
            <a:off x="1232049" y="2265351"/>
            <a:ext cx="3259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9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86831484-CCB1-0BB8-E942-AC8FE8FCA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66" y="1953655"/>
            <a:ext cx="5586204" cy="3728016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3841DAD-B587-8274-4189-0A266CFA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9997D1-6999-B33F-BA69-A305EAEA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579F44-5E1F-01E6-85DA-EF427B93C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3A61A7A-E936-0AEA-A426-0AEFDBCB7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9997D1-6999-B33F-BA69-A305EAEA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8013"/>
            <a:ext cx="12192000" cy="8998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8DA3BCA-3CB8-AD3A-CB83-2FA0DC6E09C4}"/>
              </a:ext>
            </a:extLst>
          </p:cNvPr>
          <p:cNvSpPr txBox="1"/>
          <p:nvPr/>
        </p:nvSpPr>
        <p:spPr>
          <a:xfrm>
            <a:off x="0" y="241403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latin typeface="Gotham Black" pitchFamily="50" charset="0"/>
              </a:rPr>
              <a:t>¡Gracias!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269D1C-004D-F375-A028-0E0B7489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04047" y="3740436"/>
            <a:ext cx="3498979" cy="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637</Words>
  <Application>Microsoft Macintosh PowerPoint</Application>
  <PresentationFormat>Panorámica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Gotham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Luis Alfonso Tello Cardenas</cp:lastModifiedBy>
  <cp:revision>5</cp:revision>
  <dcterms:created xsi:type="dcterms:W3CDTF">2022-08-21T22:49:05Z</dcterms:created>
  <dcterms:modified xsi:type="dcterms:W3CDTF">2022-09-08T14:56:13Z</dcterms:modified>
</cp:coreProperties>
</file>