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1"/>
  </p:sldMasterIdLst>
  <p:notesMasterIdLst>
    <p:notesMasterId r:id="rId7"/>
  </p:notesMasterIdLst>
  <p:sldIdLst>
    <p:sldId id="299" r:id="rId2"/>
    <p:sldId id="316" r:id="rId3"/>
    <p:sldId id="317" r:id="rId4"/>
    <p:sldId id="318" r:id="rId5"/>
    <p:sldId id="319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3716" autoAdjust="0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A6FC2-9564-4373-B38E-C8349E81CE7F}" type="datetimeFigureOut">
              <a:rPr lang="es-CO" smtClean="0"/>
              <a:t>09/06/2016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2AC-128B-4524-A820-F7450CDA04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748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179414-300D-164A-B079-C698F90482F7}" type="datetimeFigureOut">
              <a:rPr lang="es-ES" smtClean="0"/>
              <a:t>09/06/2016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A85109-5543-BC4D-9075-96E2D7557433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10185" y="6475030"/>
            <a:ext cx="5868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000" b="1" dirty="0" smtClean="0">
                <a:solidFill>
                  <a:schemeClr val="bg1"/>
                </a:solidFill>
              </a:rPr>
              <a:t>BENEFICIOS PARA TU FAMILIA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6982" y="5527068"/>
            <a:ext cx="732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600" b="1" u="sng" dirty="0" smtClean="0">
                <a:solidFill>
                  <a:srgbClr val="002060"/>
                </a:solidFill>
              </a:rPr>
              <a:t>BENEFICIOS PARA TU FAMILIA</a:t>
            </a:r>
            <a:endParaRPr lang="es-ES" sz="3600" b="1" u="sng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10184" y="6296510"/>
            <a:ext cx="397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b="1" dirty="0" smtClean="0">
                <a:solidFill>
                  <a:schemeClr val="bg1"/>
                </a:solidFill>
              </a:rPr>
              <a:t>BENEFICIOS PARA TU FAMILA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63" y="1651379"/>
            <a:ext cx="5762487" cy="345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568287" y="4012442"/>
            <a:ext cx="187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dirty="0" smtClean="0">
                <a:solidFill>
                  <a:schemeClr val="bg1"/>
                </a:solidFill>
              </a:rPr>
              <a:t>PLAN DE</a:t>
            </a:r>
          </a:p>
          <a:p>
            <a:pPr algn="ctr"/>
            <a:r>
              <a:rPr lang="es-US" b="1" dirty="0" smtClean="0">
                <a:solidFill>
                  <a:schemeClr val="bg1"/>
                </a:solidFill>
              </a:rPr>
              <a:t>PREVISION  EMPRESARIAL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590799" y="764052"/>
            <a:ext cx="6051945" cy="9828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PREVENIR  ES PROTEGER  A QUIEN MAS AMAMOS 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66060" y="5536225"/>
            <a:ext cx="5876685" cy="98740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UNA ORGANIZACIÓN APOYANDOLO SIEMPRE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105468" y="3299417"/>
            <a:ext cx="1939514" cy="113610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BENEFICIOS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7054453" y="3299417"/>
            <a:ext cx="1939514" cy="10269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PREVENCION</a:t>
            </a: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38" y="1869746"/>
            <a:ext cx="3686744" cy="355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565" y="1501580"/>
            <a:ext cx="3158611" cy="105122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50376" y="2996105"/>
            <a:ext cx="78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000" b="1" dirty="0" smtClean="0"/>
              <a:t>Te invitan  </a:t>
            </a:r>
            <a:r>
              <a:rPr lang="es-US" sz="2000" b="1" dirty="0"/>
              <a:t>a reflexionar por un </a:t>
            </a:r>
            <a:r>
              <a:rPr lang="es-US" sz="2000" b="1" dirty="0" smtClean="0"/>
              <a:t>momento…… ..La muerte de un ser querido  es un hecho inevitable en nuestras vidas….  </a:t>
            </a:r>
          </a:p>
          <a:p>
            <a:pPr algn="ctr"/>
            <a:r>
              <a:rPr lang="es-US" sz="2000" b="1" dirty="0"/>
              <a:t>¿</a:t>
            </a:r>
            <a:r>
              <a:rPr lang="es-US" sz="2000" b="1" dirty="0" smtClean="0"/>
              <a:t>Estas preparado ?</a:t>
            </a:r>
          </a:p>
          <a:p>
            <a:pPr algn="ctr"/>
            <a:endParaRPr lang="es-US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US" sz="2000" b="1" dirty="0"/>
              <a:t>¿</a:t>
            </a:r>
            <a:r>
              <a:rPr lang="es-US" sz="2000" b="1" dirty="0" smtClean="0"/>
              <a:t>Conoces los costos en los que incurrirías  si no cuentas con un beneficio o póliza  Exequial ?.</a:t>
            </a:r>
          </a:p>
          <a:p>
            <a:pPr marL="342900" indent="-342900">
              <a:buFont typeface="Arial" pitchFamily="34" charset="0"/>
              <a:buChar char="•"/>
            </a:pPr>
            <a:endParaRPr lang="es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US" sz="2000" b="1" dirty="0" smtClean="0"/>
              <a:t>¿Tienes protegida a tu familia en el momento en que tu faltes?.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000" b="1" dirty="0"/>
          </a:p>
        </p:txBody>
      </p:sp>
      <p:pic>
        <p:nvPicPr>
          <p:cNvPr id="5" name="Imagen 4" descr="cid:image001.png@01D1791D.715DF3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9" y="1279647"/>
            <a:ext cx="3270006" cy="118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0376" y="2573698"/>
            <a:ext cx="7871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2000" b="1" dirty="0" smtClean="0"/>
              <a:t>El área de Bienestar  de La unidad para la atención y reparación de victimas y Jardines del apogeo te invitan a conocer los beneficios con los que cuentas al tener  </a:t>
            </a:r>
            <a:r>
              <a:rPr lang="es-US" sz="2000" b="1" dirty="0" smtClean="0">
                <a:solidFill>
                  <a:srgbClr val="FF0000"/>
                </a:solidFill>
              </a:rPr>
              <a:t>la póliza Exequial  del Apogeo .</a:t>
            </a:r>
          </a:p>
          <a:p>
            <a:pPr algn="just"/>
            <a:endParaRPr lang="es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s-US" sz="2000" b="1" dirty="0" smtClean="0">
                <a:solidFill>
                  <a:srgbClr val="FF0000"/>
                </a:solidFill>
              </a:rPr>
              <a:t>Póliza que Cubre:</a:t>
            </a:r>
            <a:endParaRPr lang="es-US" sz="2000" b="1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S" sz="2000" b="1" dirty="0">
                <a:latin typeface="+mj-lt"/>
              </a:rPr>
              <a:t>Titular  hasta los 65 años de edad , mas siete beneficiarios  y dentro de estos siete  dos beneficiarios sin limite de edad que deben ser Padres o Suegros 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US" sz="2000" b="1" dirty="0">
              <a:latin typeface="+mj-lt"/>
            </a:endParaRPr>
          </a:p>
          <a:p>
            <a:r>
              <a:rPr lang="es-US" sz="2000" b="1" dirty="0" smtClean="0">
                <a:solidFill>
                  <a:srgbClr val="FF0000"/>
                </a:solidFill>
              </a:rPr>
              <a:t>Seguro de Renta  </a:t>
            </a:r>
            <a:endParaRPr lang="es-ES" sz="2000" b="1" dirty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US" sz="2000" b="1" dirty="0" smtClean="0">
                <a:latin typeface="+mj-lt"/>
              </a:rPr>
              <a:t>Proteges a tu familia con un seguro que puede ser por 12 , 24 o 36 meses </a:t>
            </a:r>
            <a:endParaRPr lang="es-ES" sz="2000" b="1" dirty="0">
              <a:latin typeface="+mj-lt"/>
            </a:endParaRPr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565" y="1501580"/>
            <a:ext cx="3158611" cy="1051225"/>
          </a:xfrm>
          <a:prstGeom prst="rect">
            <a:avLst/>
          </a:prstGeom>
        </p:spPr>
      </p:pic>
      <p:pic>
        <p:nvPicPr>
          <p:cNvPr id="5" name="Imagen 4" descr="cid:image001.png@01D1791D.715DF3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3" y="1501580"/>
            <a:ext cx="3445851" cy="930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8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96287" y="1473958"/>
            <a:ext cx="7192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u="sng" dirty="0" smtClean="0">
                <a:solidFill>
                  <a:srgbClr val="002060"/>
                </a:solidFill>
              </a:rPr>
              <a:t>CONTACTANOS </a:t>
            </a:r>
            <a:endParaRPr lang="es-ES" sz="3200" b="1" u="sng" dirty="0">
              <a:solidFill>
                <a:srgbClr val="00206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3206" y="2893325"/>
            <a:ext cx="4640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 smtClean="0"/>
              <a:t>Consultor de cuenta</a:t>
            </a:r>
          </a:p>
          <a:p>
            <a:endParaRPr lang="es-US" sz="2400" dirty="0" smtClean="0"/>
          </a:p>
          <a:p>
            <a:r>
              <a:rPr lang="es-US" sz="2400" dirty="0" smtClean="0"/>
              <a:t>Yesid  Bermeo </a:t>
            </a:r>
          </a:p>
          <a:p>
            <a:r>
              <a:rPr lang="es-US" sz="2400" dirty="0" smtClean="0">
                <a:latin typeface="+mj-lt"/>
              </a:rPr>
              <a:t>Celular    : 312.4551292</a:t>
            </a:r>
          </a:p>
          <a:p>
            <a:r>
              <a:rPr lang="es-US" sz="2400" dirty="0" smtClean="0">
                <a:latin typeface="+mj-lt"/>
              </a:rPr>
              <a:t>Teléfono : 3.28.27.27  ext. 175</a:t>
            </a:r>
            <a:endParaRPr lang="es-ES" sz="24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7338" y="5335205"/>
            <a:ext cx="3158611" cy="10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38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8">
      <a:dk1>
        <a:srgbClr val="002060"/>
      </a:dk1>
      <a:lt1>
        <a:sysClr val="window" lastClr="FFFFFF"/>
      </a:lt1>
      <a:dk2>
        <a:srgbClr val="002060"/>
      </a:dk2>
      <a:lt2>
        <a:srgbClr val="002060"/>
      </a:lt2>
      <a:accent1>
        <a:srgbClr val="0F6FC6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26233</TotalTime>
  <Words>192</Words>
  <Application>Microsoft Office PowerPoint</Application>
  <PresentationFormat>Presentación en pantalla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Constantia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Jardines del Apogeo S.A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Hardy Aldana</dc:creator>
  <cp:lastModifiedBy>Giovanni Flechas</cp:lastModifiedBy>
  <cp:revision>234</cp:revision>
  <cp:lastPrinted>2015-06-30T12:19:58Z</cp:lastPrinted>
  <dcterms:created xsi:type="dcterms:W3CDTF">2015-06-19T12:47:02Z</dcterms:created>
  <dcterms:modified xsi:type="dcterms:W3CDTF">2016-06-09T18:04:37Z</dcterms:modified>
</cp:coreProperties>
</file>