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58" r:id="rId8"/>
  </p:sldIdLst>
  <p:sldSz cx="9144000" cy="6858000" type="screen4x3"/>
  <p:notesSz cx="6858000" cy="9144000"/>
  <p:defaultTextStyle>
    <a:defPPr>
      <a:defRPr lang="es-E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  <p:guide orient="horz" pos="22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E554F-3EDF-4C3E-AF2D-E1400CE5AC6F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E9E41-5372-4D30-BC1A-65DC8F7D1785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938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C789C1-193D-448D-A778-FC3A22C70900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161AE-9AD7-47D7-93B9-0ED0A1D7CA2A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00410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CF3D21-61C9-4FCA-8246-2FECE0B115A7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C5673-24C4-4523-BB3D-BC3BFDB72C67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15610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BBBD94-5F62-4E7E-95F3-60B1E0B5CB28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69883-5601-41B3-8BCA-419A1BA65D1A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8894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EA8B5-C063-4F0C-AA6B-056894908D29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C6C9B-68C2-4F32-8C25-F233A475C616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8729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02E2A-EF81-4ABC-B1DE-8B277DC58354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6BE51-A16A-4183-9FCC-A7D14DA502DB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13823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21D054-23DF-411D-980D-8DDC5677DC81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F6F1D-9B32-4B94-83E2-CA19780D685E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642549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9EADB-85E1-4E97-BFA6-7AEC2257C775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3C5F9-B399-4AD3-ADCC-C68726004D8A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7018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DD3A69-AE51-4AB0-9B47-19786E0D2472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87CB0-557C-4BA4-A35F-392C3B614319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40510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0B7F91-15D1-456F-BDCC-14E11F53EAC5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EA0A84-4771-4A6E-9D55-C257DF08366D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93099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9FBCF-1CCF-470D-8346-E4B3899874BA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431-27BF-47F6-8393-46F319959BDF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307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Clic para editar título</a:t>
            </a:r>
            <a:endParaRPr lang="es-ES" altLang="es-CO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Haga clic para modificar el estilo de texto del patrón</a:t>
            </a:r>
          </a:p>
          <a:p>
            <a:pPr lvl="1"/>
            <a:r>
              <a:rPr lang="es-ES_tradnl" altLang="es-CO" smtClean="0"/>
              <a:t>Segundo nivel</a:t>
            </a:r>
          </a:p>
          <a:p>
            <a:pPr lvl="2"/>
            <a:r>
              <a:rPr lang="es-ES_tradnl" altLang="es-CO" smtClean="0"/>
              <a:t>Tercer nivel</a:t>
            </a:r>
          </a:p>
          <a:p>
            <a:pPr lvl="3"/>
            <a:r>
              <a:rPr lang="es-ES_tradnl" altLang="es-CO" smtClean="0"/>
              <a:t>Cuarto nivel</a:t>
            </a:r>
          </a:p>
          <a:p>
            <a:pPr lvl="4"/>
            <a:r>
              <a:rPr lang="es-ES_tradnl" altLang="es-CO" smtClean="0"/>
              <a:t>Quinto nivel</a:t>
            </a:r>
            <a:endParaRPr lang="es-ES" altLang="es-CO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A0B23525-5301-4023-9E0F-F1F91911BB9A}" type="datetimeFigureOut">
              <a:rPr lang="es-ES" altLang="es-CO"/>
              <a:pPr/>
              <a:t>09/06/2016</a:t>
            </a:fld>
            <a:endParaRPr lang="es-ES" alt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AAFDC67-1E8B-4C01-988C-F7EB9B56DA86}" type="slidenum">
              <a:rPr lang="es-ES" altLang="es-CO"/>
              <a:pPr/>
              <a:t>‹Nº›</a:t>
            </a:fld>
            <a:endParaRPr lang="es-ES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1"/>
          <p:cNvSpPr txBox="1">
            <a:spLocks noChangeArrowheads="1"/>
          </p:cNvSpPr>
          <p:nvPr/>
        </p:nvSpPr>
        <p:spPr bwMode="auto">
          <a:xfrm>
            <a:off x="2158191" y="1686961"/>
            <a:ext cx="5408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CO" sz="3200" b="1" dirty="0" smtClean="0">
                <a:latin typeface="Verdana" panose="020B0604030504040204" pitchFamily="34" charset="0"/>
              </a:rPr>
              <a:t>Subsistema de Gestión Ambiental</a:t>
            </a:r>
          </a:p>
          <a:p>
            <a:pPr eaLnBrk="1" hangingPunct="1"/>
            <a:r>
              <a:rPr lang="es-ES" altLang="es-CO" sz="3200" b="1" dirty="0" smtClean="0">
                <a:latin typeface="Verdana" panose="020B0604030504040204" pitchFamily="34" charset="0"/>
              </a:rPr>
              <a:t>Cero Papel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uadroTexto 1"/>
          <p:cNvSpPr txBox="1">
            <a:spLocks noChangeArrowheads="1"/>
          </p:cNvSpPr>
          <p:nvPr/>
        </p:nvSpPr>
        <p:spPr bwMode="auto">
          <a:xfrm>
            <a:off x="2970213" y="2489200"/>
            <a:ext cx="41322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CO" sz="3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Uso Correcto del Mueble de la Impresora</a:t>
            </a:r>
            <a:endParaRPr lang="es-ES" altLang="es-CO" sz="3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0424" y="2353833"/>
            <a:ext cx="404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general todas las impresoras cuentan con este mueble…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44" y="564139"/>
            <a:ext cx="3780000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0424" y="2353833"/>
            <a:ext cx="4040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general todas las impresoras cuentan con este mueble…</a:t>
            </a:r>
            <a:endParaRPr lang="es-CO" dirty="0"/>
          </a:p>
        </p:txBody>
      </p:sp>
      <p:sp>
        <p:nvSpPr>
          <p:cNvPr id="4" name="Flecha a la derecha con bandas 3"/>
          <p:cNvSpPr/>
          <p:nvPr/>
        </p:nvSpPr>
        <p:spPr>
          <a:xfrm>
            <a:off x="3082018" y="3331028"/>
            <a:ext cx="1231641" cy="709127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11" y="562356"/>
            <a:ext cx="378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30424" y="2353833"/>
            <a:ext cx="404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Tiene las siguientes funcionalidades…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45" y="550506"/>
            <a:ext cx="378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05" y="550506"/>
            <a:ext cx="3780000" cy="504000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3782006" y="2351314"/>
            <a:ext cx="2519266" cy="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3763347" y="4304527"/>
            <a:ext cx="2519266" cy="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653145" y="1474230"/>
            <a:ext cx="288315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Papel para reutilizar:</a:t>
            </a:r>
          </a:p>
          <a:p>
            <a:pPr algn="just"/>
            <a:r>
              <a:rPr lang="es-CO" dirty="0" smtClean="0"/>
              <a:t>Entero, sin arrugas, sin ganchos, limpio… se puede pasar por la impresora otra vez o se puede usar para tomar apuntes.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646923" y="3268739"/>
            <a:ext cx="2883159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Papel para reciclar:</a:t>
            </a:r>
          </a:p>
          <a:p>
            <a:pPr algn="just"/>
            <a:r>
              <a:rPr lang="es-CO" dirty="0" smtClean="0"/>
              <a:t>Entero, sin arrugas, sin ganchos, limpio, usado por ambas caras, también se puede depositar aquí o en los contenedores grises del punto ecológico.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6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8712">
            <a:off x="4465207" y="559837"/>
            <a:ext cx="1460897" cy="17688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92890" y="1017037"/>
            <a:ext cx="26032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Si bien el papel proviene de fuentes responsables…</a:t>
            </a:r>
          </a:p>
          <a:p>
            <a:endParaRPr lang="es-CO" dirty="0"/>
          </a:p>
          <a:p>
            <a:r>
              <a:rPr lang="es-CO" dirty="0" smtClean="0"/>
              <a:t>En 2015 se consumieron:</a:t>
            </a:r>
          </a:p>
          <a:p>
            <a:endParaRPr lang="es-CO" dirty="0"/>
          </a:p>
          <a:p>
            <a:r>
              <a:rPr lang="es-CO" dirty="0" smtClean="0"/>
              <a:t>24222 resmas</a:t>
            </a:r>
          </a:p>
          <a:p>
            <a:endParaRPr lang="es-CO" dirty="0"/>
          </a:p>
          <a:p>
            <a:r>
              <a:rPr lang="es-CO" dirty="0" smtClean="0"/>
              <a:t>Cada una pesa 2,3 kg</a:t>
            </a:r>
          </a:p>
          <a:p>
            <a:endParaRPr lang="es-CO" dirty="0"/>
          </a:p>
          <a:p>
            <a:r>
              <a:rPr lang="es-CO" dirty="0" smtClean="0"/>
              <a:t>Para un total de </a:t>
            </a:r>
          </a:p>
          <a:p>
            <a:endParaRPr lang="es-CO" dirty="0"/>
          </a:p>
          <a:p>
            <a:r>
              <a:rPr lang="es-CO" sz="2400" b="1" dirty="0" smtClean="0"/>
              <a:t>55,71</a:t>
            </a:r>
            <a:r>
              <a:rPr lang="es-CO" dirty="0" smtClean="0"/>
              <a:t> toneladas de papel…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75741">
            <a:off x="396493" y="1240111"/>
            <a:ext cx="48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131</Words>
  <Application>Microsoft Office PowerPoint</Application>
  <PresentationFormat>Presentación en pantalla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ＭＳ Ｐゴシック</vt:lpstr>
      <vt:lpstr>ＭＳ Ｐゴシック</vt:lpstr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JAIMENA</dc:creator>
  <cp:lastModifiedBy>Usuario de Windows</cp:lastModifiedBy>
  <cp:revision>8</cp:revision>
  <dcterms:created xsi:type="dcterms:W3CDTF">2015-02-19T14:33:06Z</dcterms:created>
  <dcterms:modified xsi:type="dcterms:W3CDTF">2016-06-09T19:25:52Z</dcterms:modified>
</cp:coreProperties>
</file>