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4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30379A-4C55-42B4-9F0E-4BA2AD1F900E}" type="doc">
      <dgm:prSet loTypeId="urn:microsoft.com/office/officeart/2009/3/layout/StepUpProcess" loCatId="process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s-CO"/>
        </a:p>
      </dgm:t>
    </dgm:pt>
    <dgm:pt modelId="{DCF0CB67-06E2-4A8A-B19D-BA521DDFCB47}">
      <dgm:prSet phldrT="[Texto]" custT="1"/>
      <dgm:spPr/>
      <dgm:t>
        <a:bodyPr/>
        <a:lstStyle/>
        <a:p>
          <a:pPr algn="ctr"/>
          <a:r>
            <a:rPr lang="es-CO" sz="800" dirty="0" smtClean="0"/>
            <a:t>Si presenta sintomatología asistir con el médico general  de la  EPS.</a:t>
          </a:r>
          <a:endParaRPr lang="es-CO" sz="800" dirty="0"/>
        </a:p>
      </dgm:t>
    </dgm:pt>
    <dgm:pt modelId="{325BB2A2-B8EF-4985-B4A2-EF7B1086193C}" type="parTrans" cxnId="{BF979B93-2DAA-4634-8CD1-6C053AC4493E}">
      <dgm:prSet/>
      <dgm:spPr/>
      <dgm:t>
        <a:bodyPr/>
        <a:lstStyle/>
        <a:p>
          <a:endParaRPr lang="es-CO" sz="800"/>
        </a:p>
      </dgm:t>
    </dgm:pt>
    <dgm:pt modelId="{A1DDA564-746C-4AE3-9858-8490248B050D}" type="sibTrans" cxnId="{BF979B93-2DAA-4634-8CD1-6C053AC4493E}">
      <dgm:prSet/>
      <dgm:spPr/>
      <dgm:t>
        <a:bodyPr/>
        <a:lstStyle/>
        <a:p>
          <a:endParaRPr lang="es-CO" sz="800"/>
        </a:p>
      </dgm:t>
    </dgm:pt>
    <dgm:pt modelId="{1E5EF943-EC07-4EA8-A685-D02406229468}">
      <dgm:prSet phldrT="[Texto]" custT="1"/>
      <dgm:spPr/>
      <dgm:t>
        <a:bodyPr/>
        <a:lstStyle/>
        <a:p>
          <a:pPr algn="ctr"/>
          <a:r>
            <a:rPr lang="es-CO" sz="800" dirty="0" smtClean="0"/>
            <a:t>El médico  general después de realizar exámenes, remite a medicina laboral de la EPS.</a:t>
          </a:r>
          <a:endParaRPr lang="es-CO" sz="800" dirty="0"/>
        </a:p>
      </dgm:t>
    </dgm:pt>
    <dgm:pt modelId="{4D46B024-DA71-4CDC-A353-BE3EDD60DB67}" type="parTrans" cxnId="{5EE15EB6-BF26-4C34-9513-5889E3F55515}">
      <dgm:prSet/>
      <dgm:spPr/>
      <dgm:t>
        <a:bodyPr/>
        <a:lstStyle/>
        <a:p>
          <a:endParaRPr lang="es-CO" sz="800"/>
        </a:p>
      </dgm:t>
    </dgm:pt>
    <dgm:pt modelId="{B0C7A369-EB1F-434C-B778-8D0AF735410E}" type="sibTrans" cxnId="{5EE15EB6-BF26-4C34-9513-5889E3F55515}">
      <dgm:prSet/>
      <dgm:spPr/>
      <dgm:t>
        <a:bodyPr/>
        <a:lstStyle/>
        <a:p>
          <a:endParaRPr lang="es-CO" sz="800"/>
        </a:p>
      </dgm:t>
    </dgm:pt>
    <dgm:pt modelId="{AC5F5EBA-0F88-4A1A-9A76-460FDC9555FE}">
      <dgm:prSet phldrT="[Texto]" custT="1"/>
      <dgm:spPr/>
      <dgm:t>
        <a:bodyPr/>
        <a:lstStyle/>
        <a:p>
          <a:pPr algn="ctr"/>
          <a:r>
            <a:rPr lang="es-CO" sz="800" dirty="0" smtClean="0"/>
            <a:t>La EPS solicita a la Entidad los documentos necesarios para calificar el caso.</a:t>
          </a:r>
          <a:endParaRPr lang="es-CO" sz="800" dirty="0"/>
        </a:p>
      </dgm:t>
    </dgm:pt>
    <dgm:pt modelId="{26BFB347-1F94-450A-8F3E-10B45C5A142D}" type="parTrans" cxnId="{B9B06761-120D-4DA4-A7FE-BBCD25C86EE4}">
      <dgm:prSet/>
      <dgm:spPr/>
      <dgm:t>
        <a:bodyPr/>
        <a:lstStyle/>
        <a:p>
          <a:endParaRPr lang="es-CO" sz="800"/>
        </a:p>
      </dgm:t>
    </dgm:pt>
    <dgm:pt modelId="{F908D702-179B-40A5-900D-BCE47D1047A3}" type="sibTrans" cxnId="{B9B06761-120D-4DA4-A7FE-BBCD25C86EE4}">
      <dgm:prSet/>
      <dgm:spPr/>
      <dgm:t>
        <a:bodyPr/>
        <a:lstStyle/>
        <a:p>
          <a:endParaRPr lang="es-CO" sz="800"/>
        </a:p>
      </dgm:t>
    </dgm:pt>
    <dgm:pt modelId="{BDB935C4-662F-414D-9D2C-683535125058}">
      <dgm:prSet phldrT="[Texto]" custT="1"/>
      <dgm:spPr/>
      <dgm:t>
        <a:bodyPr/>
        <a:lstStyle/>
        <a:p>
          <a:pPr algn="ctr"/>
          <a:r>
            <a:rPr lang="es-CO" sz="800" dirty="0" smtClean="0"/>
            <a:t>La EPS emite concepto del origen de la presunta enfermedad.</a:t>
          </a:r>
          <a:endParaRPr lang="es-CO" sz="800" dirty="0"/>
        </a:p>
      </dgm:t>
    </dgm:pt>
    <dgm:pt modelId="{1265D0AA-CFD1-4E53-8CD3-07A56318E013}" type="parTrans" cxnId="{0338B9F0-9849-432F-9C67-7B4B5CF9592D}">
      <dgm:prSet/>
      <dgm:spPr/>
      <dgm:t>
        <a:bodyPr/>
        <a:lstStyle/>
        <a:p>
          <a:endParaRPr lang="es-CO" sz="800"/>
        </a:p>
      </dgm:t>
    </dgm:pt>
    <dgm:pt modelId="{FC9BF67A-DCB3-4E2C-B860-41C701ACE1A6}" type="sibTrans" cxnId="{0338B9F0-9849-432F-9C67-7B4B5CF9592D}">
      <dgm:prSet/>
      <dgm:spPr/>
      <dgm:t>
        <a:bodyPr/>
        <a:lstStyle/>
        <a:p>
          <a:endParaRPr lang="es-CO" sz="800"/>
        </a:p>
      </dgm:t>
    </dgm:pt>
    <dgm:pt modelId="{0636961C-71AA-4993-94F3-D5F364F502E1}">
      <dgm:prSet phldrT="[Texto]" custT="1"/>
      <dgm:spPr/>
      <dgm:t>
        <a:bodyPr/>
        <a:lstStyle/>
        <a:p>
          <a:pPr algn="ctr"/>
          <a:r>
            <a:rPr lang="es-CO" sz="800" dirty="0" smtClean="0"/>
            <a:t>La ARL estudia el caso y emite su concepto.</a:t>
          </a:r>
          <a:endParaRPr lang="es-CO" sz="800" dirty="0"/>
        </a:p>
      </dgm:t>
    </dgm:pt>
    <dgm:pt modelId="{8926F9EB-20AE-4C1A-8C29-78C7106AB871}" type="parTrans" cxnId="{C9574D83-4A94-4615-8675-6C7B44F50933}">
      <dgm:prSet/>
      <dgm:spPr/>
      <dgm:t>
        <a:bodyPr/>
        <a:lstStyle/>
        <a:p>
          <a:endParaRPr lang="es-CO" sz="800"/>
        </a:p>
      </dgm:t>
    </dgm:pt>
    <dgm:pt modelId="{F732531E-5B55-41DC-AA1D-9EA882ADA662}" type="sibTrans" cxnId="{C9574D83-4A94-4615-8675-6C7B44F50933}">
      <dgm:prSet/>
      <dgm:spPr/>
      <dgm:t>
        <a:bodyPr/>
        <a:lstStyle/>
        <a:p>
          <a:endParaRPr lang="es-CO" sz="800"/>
        </a:p>
      </dgm:t>
    </dgm:pt>
    <dgm:pt modelId="{950232BD-8E04-4CA8-8EB7-A10253CD9804}">
      <dgm:prSet phldrT="[Texto]" custT="1"/>
      <dgm:spPr/>
      <dgm:t>
        <a:bodyPr/>
        <a:lstStyle/>
        <a:p>
          <a:pPr algn="ctr"/>
          <a:r>
            <a:rPr lang="es-CO" sz="800" dirty="0" smtClean="0"/>
            <a:t>Si no se está de acuerdo con la decisión se apela el caso ante la Junta de Calificación Regional.</a:t>
          </a:r>
          <a:endParaRPr lang="es-CO" sz="800" dirty="0"/>
        </a:p>
      </dgm:t>
    </dgm:pt>
    <dgm:pt modelId="{BDB1C3F9-016F-4604-B47B-B2C209E43949}" type="parTrans" cxnId="{8AF73842-8680-4381-A051-07B5D6A7EFFA}">
      <dgm:prSet/>
      <dgm:spPr/>
      <dgm:t>
        <a:bodyPr/>
        <a:lstStyle/>
        <a:p>
          <a:endParaRPr lang="es-CO" sz="800"/>
        </a:p>
      </dgm:t>
    </dgm:pt>
    <dgm:pt modelId="{F339523F-0838-4813-9FCB-205F71397773}" type="sibTrans" cxnId="{8AF73842-8680-4381-A051-07B5D6A7EFFA}">
      <dgm:prSet/>
      <dgm:spPr/>
      <dgm:t>
        <a:bodyPr/>
        <a:lstStyle/>
        <a:p>
          <a:endParaRPr lang="es-CO" sz="800"/>
        </a:p>
      </dgm:t>
    </dgm:pt>
    <dgm:pt modelId="{902A4FB1-0CE4-4DD0-BBEA-B6227F9E5D62}">
      <dgm:prSet phldrT="[Texto]" custT="1"/>
      <dgm:spPr/>
      <dgm:t>
        <a:bodyPr/>
        <a:lstStyle/>
        <a:p>
          <a:pPr algn="ctr"/>
          <a:r>
            <a:rPr lang="es-ES" sz="800" dirty="0" smtClean="0"/>
            <a:t>Enviar a la EPS los documentos solicitados para la calificación de origen de la presunta enfermedad laboral</a:t>
          </a:r>
          <a:endParaRPr lang="es-CO" sz="800" dirty="0"/>
        </a:p>
      </dgm:t>
    </dgm:pt>
    <dgm:pt modelId="{848E093B-485D-4F63-9D73-C35598F594BC}" type="parTrans" cxnId="{6E020B83-7879-4A62-8510-4D868753B389}">
      <dgm:prSet/>
      <dgm:spPr/>
      <dgm:t>
        <a:bodyPr/>
        <a:lstStyle/>
        <a:p>
          <a:endParaRPr lang="es-CO" sz="800"/>
        </a:p>
      </dgm:t>
    </dgm:pt>
    <dgm:pt modelId="{35C00CC0-B8BB-4876-AC91-571F8CA74C42}" type="sibTrans" cxnId="{6E020B83-7879-4A62-8510-4D868753B389}">
      <dgm:prSet/>
      <dgm:spPr/>
      <dgm:t>
        <a:bodyPr/>
        <a:lstStyle/>
        <a:p>
          <a:endParaRPr lang="es-CO" sz="800"/>
        </a:p>
      </dgm:t>
    </dgm:pt>
    <dgm:pt modelId="{04F0EFDF-D0CC-4FAF-9263-D0978C5263D8}">
      <dgm:prSet phldrT="[Texto]" custT="1"/>
      <dgm:spPr/>
      <dgm:t>
        <a:bodyPr/>
        <a:lstStyle/>
        <a:p>
          <a:pPr algn="ctr"/>
          <a:r>
            <a:rPr lang="es-CO" sz="800" dirty="0" smtClean="0"/>
            <a:t>Si no se está de acuerdo con la decisión se apela el caso ante la Junta de Calificación Nacional.</a:t>
          </a:r>
          <a:endParaRPr lang="es-CO" sz="800" dirty="0"/>
        </a:p>
      </dgm:t>
    </dgm:pt>
    <dgm:pt modelId="{C28EA19A-01D7-4196-8FBD-F1F72676844A}" type="parTrans" cxnId="{9C088D26-8301-44AF-A9AD-15ADDE58378C}">
      <dgm:prSet/>
      <dgm:spPr/>
      <dgm:t>
        <a:bodyPr/>
        <a:lstStyle/>
        <a:p>
          <a:endParaRPr lang="es-CO" sz="800"/>
        </a:p>
      </dgm:t>
    </dgm:pt>
    <dgm:pt modelId="{467C663B-082F-4B4E-93A8-5B5DB31DDC39}" type="sibTrans" cxnId="{9C088D26-8301-44AF-A9AD-15ADDE58378C}">
      <dgm:prSet/>
      <dgm:spPr/>
      <dgm:t>
        <a:bodyPr/>
        <a:lstStyle/>
        <a:p>
          <a:endParaRPr lang="es-CO" sz="800"/>
        </a:p>
      </dgm:t>
    </dgm:pt>
    <dgm:pt modelId="{E006FE12-5F5B-45CC-9D68-B4CFFBC791CE}">
      <dgm:prSet phldrT="[Texto]" custT="1"/>
      <dgm:spPr/>
      <dgm:t>
        <a:bodyPr/>
        <a:lstStyle/>
        <a:p>
          <a:pPr algn="ctr"/>
          <a:r>
            <a:rPr lang="es-CO" sz="800" dirty="0" smtClean="0"/>
            <a:t>Si no se está de acuerdo con la decisión se apela el caso ante la Corte Suprema de Justicia</a:t>
          </a:r>
          <a:endParaRPr lang="es-CO" sz="800" dirty="0"/>
        </a:p>
      </dgm:t>
    </dgm:pt>
    <dgm:pt modelId="{CD81D2D4-CA7C-4F39-A5C2-845709220048}" type="parTrans" cxnId="{AF9CE2D1-163C-4110-BEDB-F1EE301A5E58}">
      <dgm:prSet/>
      <dgm:spPr/>
      <dgm:t>
        <a:bodyPr/>
        <a:lstStyle/>
        <a:p>
          <a:endParaRPr lang="es-CO" sz="800"/>
        </a:p>
      </dgm:t>
    </dgm:pt>
    <dgm:pt modelId="{9E78C9A2-C035-404B-BE93-3D77EAC303FC}" type="sibTrans" cxnId="{AF9CE2D1-163C-4110-BEDB-F1EE301A5E58}">
      <dgm:prSet/>
      <dgm:spPr/>
      <dgm:t>
        <a:bodyPr/>
        <a:lstStyle/>
        <a:p>
          <a:endParaRPr lang="es-CO" sz="800"/>
        </a:p>
      </dgm:t>
    </dgm:pt>
    <dgm:pt modelId="{BF53A5A2-5152-43BC-A675-A5C9E1765AFB}" type="pres">
      <dgm:prSet presAssocID="{2B30379A-4C55-42B4-9F0E-4BA2AD1F900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CO"/>
        </a:p>
      </dgm:t>
    </dgm:pt>
    <dgm:pt modelId="{CAB29AAD-7434-455A-B052-2B3799AD02D1}" type="pres">
      <dgm:prSet presAssocID="{DCF0CB67-06E2-4A8A-B19D-BA521DDFCB47}" presName="composite" presStyleCnt="0"/>
      <dgm:spPr/>
    </dgm:pt>
    <dgm:pt modelId="{0EDE830E-2139-4C4B-8249-0E206F1EAE32}" type="pres">
      <dgm:prSet presAssocID="{DCF0CB67-06E2-4A8A-B19D-BA521DDFCB47}" presName="LShape" presStyleLbl="alignNode1" presStyleIdx="0" presStyleCnt="17"/>
      <dgm:spPr/>
    </dgm:pt>
    <dgm:pt modelId="{A9151A69-35E6-4DF8-A1A3-9D6FCEFE0B8D}" type="pres">
      <dgm:prSet presAssocID="{DCF0CB67-06E2-4A8A-B19D-BA521DDFCB47}" presName="ParentText" presStyleLbl="revTx" presStyleIdx="0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FB3F2C0-F622-40A4-9834-5089D2BA907B}" type="pres">
      <dgm:prSet presAssocID="{DCF0CB67-06E2-4A8A-B19D-BA521DDFCB47}" presName="Triangle" presStyleLbl="alignNode1" presStyleIdx="1" presStyleCnt="17"/>
      <dgm:spPr/>
    </dgm:pt>
    <dgm:pt modelId="{80BC2F96-DC33-4542-B8D7-266487451CB0}" type="pres">
      <dgm:prSet presAssocID="{A1DDA564-746C-4AE3-9858-8490248B050D}" presName="sibTrans" presStyleCnt="0"/>
      <dgm:spPr/>
    </dgm:pt>
    <dgm:pt modelId="{6A4EA3B3-0026-448E-B16F-09463C6E043F}" type="pres">
      <dgm:prSet presAssocID="{A1DDA564-746C-4AE3-9858-8490248B050D}" presName="space" presStyleCnt="0"/>
      <dgm:spPr/>
    </dgm:pt>
    <dgm:pt modelId="{F207E0C8-C520-4411-A8C1-8658DBCAA610}" type="pres">
      <dgm:prSet presAssocID="{1E5EF943-EC07-4EA8-A685-D02406229468}" presName="composite" presStyleCnt="0"/>
      <dgm:spPr/>
    </dgm:pt>
    <dgm:pt modelId="{248452CD-EDDB-44E6-A754-4A2C8BEC0FA0}" type="pres">
      <dgm:prSet presAssocID="{1E5EF943-EC07-4EA8-A685-D02406229468}" presName="LShape" presStyleLbl="alignNode1" presStyleIdx="2" presStyleCnt="17"/>
      <dgm:spPr/>
    </dgm:pt>
    <dgm:pt modelId="{D293FAEB-7C46-4E78-8FCA-EF5B04434B52}" type="pres">
      <dgm:prSet presAssocID="{1E5EF943-EC07-4EA8-A685-D02406229468}" presName="ParentText" presStyleLbl="revTx" presStyleIdx="1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381ECC6-8A51-4F8F-A6C7-5ABE3D65702D}" type="pres">
      <dgm:prSet presAssocID="{1E5EF943-EC07-4EA8-A685-D02406229468}" presName="Triangle" presStyleLbl="alignNode1" presStyleIdx="3" presStyleCnt="17"/>
      <dgm:spPr/>
    </dgm:pt>
    <dgm:pt modelId="{AB73870D-5A86-4E44-8853-5BF3E905746F}" type="pres">
      <dgm:prSet presAssocID="{B0C7A369-EB1F-434C-B778-8D0AF735410E}" presName="sibTrans" presStyleCnt="0"/>
      <dgm:spPr/>
    </dgm:pt>
    <dgm:pt modelId="{225A3F82-DAA4-4FD2-B0B0-DE74B66D068C}" type="pres">
      <dgm:prSet presAssocID="{B0C7A369-EB1F-434C-B778-8D0AF735410E}" presName="space" presStyleCnt="0"/>
      <dgm:spPr/>
    </dgm:pt>
    <dgm:pt modelId="{4DDD14E2-30DF-44F6-9D43-81F11F1B0593}" type="pres">
      <dgm:prSet presAssocID="{AC5F5EBA-0F88-4A1A-9A76-460FDC9555FE}" presName="composite" presStyleCnt="0"/>
      <dgm:spPr/>
    </dgm:pt>
    <dgm:pt modelId="{064DD6E1-703F-426C-BF6E-BE6805FF2041}" type="pres">
      <dgm:prSet presAssocID="{AC5F5EBA-0F88-4A1A-9A76-460FDC9555FE}" presName="LShape" presStyleLbl="alignNode1" presStyleIdx="4" presStyleCnt="17"/>
      <dgm:spPr/>
    </dgm:pt>
    <dgm:pt modelId="{CA76BF83-06EB-484F-A69E-2489458C8143}" type="pres">
      <dgm:prSet presAssocID="{AC5F5EBA-0F88-4A1A-9A76-460FDC9555FE}" presName="ParentText" presStyleLbl="revTx" presStyleIdx="2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598C627-DF80-412B-8557-33CDB0D23273}" type="pres">
      <dgm:prSet presAssocID="{AC5F5EBA-0F88-4A1A-9A76-460FDC9555FE}" presName="Triangle" presStyleLbl="alignNode1" presStyleIdx="5" presStyleCnt="17"/>
      <dgm:spPr/>
    </dgm:pt>
    <dgm:pt modelId="{D6E0A499-B9E9-4FE0-B9CB-031E29F9D857}" type="pres">
      <dgm:prSet presAssocID="{F908D702-179B-40A5-900D-BCE47D1047A3}" presName="sibTrans" presStyleCnt="0"/>
      <dgm:spPr/>
    </dgm:pt>
    <dgm:pt modelId="{EA1121C0-C3EA-40B3-8E1B-2499D3D2D874}" type="pres">
      <dgm:prSet presAssocID="{F908D702-179B-40A5-900D-BCE47D1047A3}" presName="space" presStyleCnt="0"/>
      <dgm:spPr/>
    </dgm:pt>
    <dgm:pt modelId="{84A35CF3-A4E7-4A06-B88A-70F9C5F1021E}" type="pres">
      <dgm:prSet presAssocID="{902A4FB1-0CE4-4DD0-BBEA-B6227F9E5D62}" presName="composite" presStyleCnt="0"/>
      <dgm:spPr/>
    </dgm:pt>
    <dgm:pt modelId="{DAEB1CB0-8EE1-48CA-ACC5-88049EF6D264}" type="pres">
      <dgm:prSet presAssocID="{902A4FB1-0CE4-4DD0-BBEA-B6227F9E5D62}" presName="LShape" presStyleLbl="alignNode1" presStyleIdx="6" presStyleCnt="17"/>
      <dgm:spPr/>
    </dgm:pt>
    <dgm:pt modelId="{6F242BD6-BA92-4E94-A3D9-2DB5DFB5D77F}" type="pres">
      <dgm:prSet presAssocID="{902A4FB1-0CE4-4DD0-BBEA-B6227F9E5D62}" presName="ParentText" presStyleLbl="revTx" presStyleIdx="3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C65213B-84EA-4140-B45F-5ACA081E3DFB}" type="pres">
      <dgm:prSet presAssocID="{902A4FB1-0CE4-4DD0-BBEA-B6227F9E5D62}" presName="Triangle" presStyleLbl="alignNode1" presStyleIdx="7" presStyleCnt="17"/>
      <dgm:spPr/>
    </dgm:pt>
    <dgm:pt modelId="{BEDB7E34-BF03-46BB-B61C-D9B056130A12}" type="pres">
      <dgm:prSet presAssocID="{35C00CC0-B8BB-4876-AC91-571F8CA74C42}" presName="sibTrans" presStyleCnt="0"/>
      <dgm:spPr/>
    </dgm:pt>
    <dgm:pt modelId="{49A3BFE8-6E5B-475D-A7CB-C543A78F2B37}" type="pres">
      <dgm:prSet presAssocID="{35C00CC0-B8BB-4876-AC91-571F8CA74C42}" presName="space" presStyleCnt="0"/>
      <dgm:spPr/>
    </dgm:pt>
    <dgm:pt modelId="{9E390E97-D559-426D-9A47-93580833038D}" type="pres">
      <dgm:prSet presAssocID="{BDB935C4-662F-414D-9D2C-683535125058}" presName="composite" presStyleCnt="0"/>
      <dgm:spPr/>
    </dgm:pt>
    <dgm:pt modelId="{AEAF5B9C-49D9-400A-9528-FE4B2C1C7B8B}" type="pres">
      <dgm:prSet presAssocID="{BDB935C4-662F-414D-9D2C-683535125058}" presName="LShape" presStyleLbl="alignNode1" presStyleIdx="8" presStyleCnt="17"/>
      <dgm:spPr/>
    </dgm:pt>
    <dgm:pt modelId="{17A28481-1753-4126-9D95-BF03FABFA6B6}" type="pres">
      <dgm:prSet presAssocID="{BDB935C4-662F-414D-9D2C-683535125058}" presName="ParentText" presStyleLbl="revTx" presStyleIdx="4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6DF49B7-B813-4064-8105-15EBD780A914}" type="pres">
      <dgm:prSet presAssocID="{BDB935C4-662F-414D-9D2C-683535125058}" presName="Triangle" presStyleLbl="alignNode1" presStyleIdx="9" presStyleCnt="17"/>
      <dgm:spPr/>
    </dgm:pt>
    <dgm:pt modelId="{41EA81D1-8892-4736-AB46-3EC7353C3E8D}" type="pres">
      <dgm:prSet presAssocID="{FC9BF67A-DCB3-4E2C-B860-41C701ACE1A6}" presName="sibTrans" presStyleCnt="0"/>
      <dgm:spPr/>
    </dgm:pt>
    <dgm:pt modelId="{E6E3467E-1F57-46FA-9F6A-A502077D60DC}" type="pres">
      <dgm:prSet presAssocID="{FC9BF67A-DCB3-4E2C-B860-41C701ACE1A6}" presName="space" presStyleCnt="0"/>
      <dgm:spPr/>
    </dgm:pt>
    <dgm:pt modelId="{F829B85A-A3A9-41D7-8CF1-541FC4E12A9F}" type="pres">
      <dgm:prSet presAssocID="{0636961C-71AA-4993-94F3-D5F364F502E1}" presName="composite" presStyleCnt="0"/>
      <dgm:spPr/>
    </dgm:pt>
    <dgm:pt modelId="{95395124-703D-4742-9A30-8D235F913BFA}" type="pres">
      <dgm:prSet presAssocID="{0636961C-71AA-4993-94F3-D5F364F502E1}" presName="LShape" presStyleLbl="alignNode1" presStyleIdx="10" presStyleCnt="17"/>
      <dgm:spPr/>
    </dgm:pt>
    <dgm:pt modelId="{2A394309-D973-4AF1-866A-FAB359A491A6}" type="pres">
      <dgm:prSet presAssocID="{0636961C-71AA-4993-94F3-D5F364F502E1}" presName="ParentText" presStyleLbl="revTx" presStyleIdx="5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5CD89BD-D81C-40DE-950F-FF8661F050DA}" type="pres">
      <dgm:prSet presAssocID="{0636961C-71AA-4993-94F3-D5F364F502E1}" presName="Triangle" presStyleLbl="alignNode1" presStyleIdx="11" presStyleCnt="17"/>
      <dgm:spPr/>
    </dgm:pt>
    <dgm:pt modelId="{318981C0-273D-4F88-A949-9EABDEEA1129}" type="pres">
      <dgm:prSet presAssocID="{F732531E-5B55-41DC-AA1D-9EA882ADA662}" presName="sibTrans" presStyleCnt="0"/>
      <dgm:spPr/>
    </dgm:pt>
    <dgm:pt modelId="{8DFCE414-CE8F-47DB-BDA1-66A12551B641}" type="pres">
      <dgm:prSet presAssocID="{F732531E-5B55-41DC-AA1D-9EA882ADA662}" presName="space" presStyleCnt="0"/>
      <dgm:spPr/>
    </dgm:pt>
    <dgm:pt modelId="{0E51CE31-8C97-43A4-95FF-5A24877EEE48}" type="pres">
      <dgm:prSet presAssocID="{950232BD-8E04-4CA8-8EB7-A10253CD9804}" presName="composite" presStyleCnt="0"/>
      <dgm:spPr/>
    </dgm:pt>
    <dgm:pt modelId="{D11A6527-9EF8-41BA-98A4-50F276E8B022}" type="pres">
      <dgm:prSet presAssocID="{950232BD-8E04-4CA8-8EB7-A10253CD9804}" presName="LShape" presStyleLbl="alignNode1" presStyleIdx="12" presStyleCnt="17"/>
      <dgm:spPr/>
    </dgm:pt>
    <dgm:pt modelId="{E2155C6A-067C-4101-A55F-1C5B0E037C9B}" type="pres">
      <dgm:prSet presAssocID="{950232BD-8E04-4CA8-8EB7-A10253CD9804}" presName="ParentText" presStyleLbl="revTx" presStyleIdx="6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A3A0869-4A2D-410C-9475-E57475086E02}" type="pres">
      <dgm:prSet presAssocID="{950232BD-8E04-4CA8-8EB7-A10253CD9804}" presName="Triangle" presStyleLbl="alignNode1" presStyleIdx="13" presStyleCnt="17"/>
      <dgm:spPr/>
    </dgm:pt>
    <dgm:pt modelId="{E2031415-9E15-457B-B350-29666D5790CC}" type="pres">
      <dgm:prSet presAssocID="{F339523F-0838-4813-9FCB-205F71397773}" presName="sibTrans" presStyleCnt="0"/>
      <dgm:spPr/>
    </dgm:pt>
    <dgm:pt modelId="{989F2ABA-3D01-4636-905F-9FCA6944E71C}" type="pres">
      <dgm:prSet presAssocID="{F339523F-0838-4813-9FCB-205F71397773}" presName="space" presStyleCnt="0"/>
      <dgm:spPr/>
    </dgm:pt>
    <dgm:pt modelId="{0AB9DC3F-D02D-440F-918D-B7877203CBE6}" type="pres">
      <dgm:prSet presAssocID="{04F0EFDF-D0CC-4FAF-9263-D0978C5263D8}" presName="composite" presStyleCnt="0"/>
      <dgm:spPr/>
    </dgm:pt>
    <dgm:pt modelId="{B9ED74A5-CBA2-434F-A65A-BDC3BEC5A9DD}" type="pres">
      <dgm:prSet presAssocID="{04F0EFDF-D0CC-4FAF-9263-D0978C5263D8}" presName="LShape" presStyleLbl="alignNode1" presStyleIdx="14" presStyleCnt="17"/>
      <dgm:spPr/>
    </dgm:pt>
    <dgm:pt modelId="{6B3969BC-D1CF-40A7-9EFA-5C0DDB29E48D}" type="pres">
      <dgm:prSet presAssocID="{04F0EFDF-D0CC-4FAF-9263-D0978C5263D8}" presName="ParentText" presStyleLbl="revTx" presStyleIdx="7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90BD647-1230-4E6C-B8F4-D51A9DE4DDB8}" type="pres">
      <dgm:prSet presAssocID="{04F0EFDF-D0CC-4FAF-9263-D0978C5263D8}" presName="Triangle" presStyleLbl="alignNode1" presStyleIdx="15" presStyleCnt="17"/>
      <dgm:spPr/>
    </dgm:pt>
    <dgm:pt modelId="{2279CD5E-74C5-44AE-81D6-C7EBC7E45AA3}" type="pres">
      <dgm:prSet presAssocID="{467C663B-082F-4B4E-93A8-5B5DB31DDC39}" presName="sibTrans" presStyleCnt="0"/>
      <dgm:spPr/>
    </dgm:pt>
    <dgm:pt modelId="{39B4A3CD-0AB9-4225-85DA-01C149B6FFBB}" type="pres">
      <dgm:prSet presAssocID="{467C663B-082F-4B4E-93A8-5B5DB31DDC39}" presName="space" presStyleCnt="0"/>
      <dgm:spPr/>
    </dgm:pt>
    <dgm:pt modelId="{41F7D9F0-5787-409D-A39F-08D51F780038}" type="pres">
      <dgm:prSet presAssocID="{E006FE12-5F5B-45CC-9D68-B4CFFBC791CE}" presName="composite" presStyleCnt="0"/>
      <dgm:spPr/>
    </dgm:pt>
    <dgm:pt modelId="{35976963-EDAF-4501-9683-3847EBEFC2E0}" type="pres">
      <dgm:prSet presAssocID="{E006FE12-5F5B-45CC-9D68-B4CFFBC791CE}" presName="LShape" presStyleLbl="alignNode1" presStyleIdx="16" presStyleCnt="17"/>
      <dgm:spPr/>
    </dgm:pt>
    <dgm:pt modelId="{5B9C6937-CB46-45FF-974B-30ED0DB8E4BE}" type="pres">
      <dgm:prSet presAssocID="{E006FE12-5F5B-45CC-9D68-B4CFFBC791CE}" presName="ParentText" presStyleLbl="revTx" presStyleIdx="8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E2D345F7-F142-4654-A6AC-35093F7EA538}" type="presOf" srcId="{950232BD-8E04-4CA8-8EB7-A10253CD9804}" destId="{E2155C6A-067C-4101-A55F-1C5B0E037C9B}" srcOrd="0" destOrd="0" presId="urn:microsoft.com/office/officeart/2009/3/layout/StepUpProcess"/>
    <dgm:cxn modelId="{C9574D83-4A94-4615-8675-6C7B44F50933}" srcId="{2B30379A-4C55-42B4-9F0E-4BA2AD1F900E}" destId="{0636961C-71AA-4993-94F3-D5F364F502E1}" srcOrd="5" destOrd="0" parTransId="{8926F9EB-20AE-4C1A-8C29-78C7106AB871}" sibTransId="{F732531E-5B55-41DC-AA1D-9EA882ADA662}"/>
    <dgm:cxn modelId="{F6A03CE7-2C8D-4E74-BAE3-1660DA0687C6}" type="presOf" srcId="{0636961C-71AA-4993-94F3-D5F364F502E1}" destId="{2A394309-D973-4AF1-866A-FAB359A491A6}" srcOrd="0" destOrd="0" presId="urn:microsoft.com/office/officeart/2009/3/layout/StepUpProcess"/>
    <dgm:cxn modelId="{0338B9F0-9849-432F-9C67-7B4B5CF9592D}" srcId="{2B30379A-4C55-42B4-9F0E-4BA2AD1F900E}" destId="{BDB935C4-662F-414D-9D2C-683535125058}" srcOrd="4" destOrd="0" parTransId="{1265D0AA-CFD1-4E53-8CD3-07A56318E013}" sibTransId="{FC9BF67A-DCB3-4E2C-B860-41C701ACE1A6}"/>
    <dgm:cxn modelId="{8AF73842-8680-4381-A051-07B5D6A7EFFA}" srcId="{2B30379A-4C55-42B4-9F0E-4BA2AD1F900E}" destId="{950232BD-8E04-4CA8-8EB7-A10253CD9804}" srcOrd="6" destOrd="0" parTransId="{BDB1C3F9-016F-4604-B47B-B2C209E43949}" sibTransId="{F339523F-0838-4813-9FCB-205F71397773}"/>
    <dgm:cxn modelId="{6E020B83-7879-4A62-8510-4D868753B389}" srcId="{2B30379A-4C55-42B4-9F0E-4BA2AD1F900E}" destId="{902A4FB1-0CE4-4DD0-BBEA-B6227F9E5D62}" srcOrd="3" destOrd="0" parTransId="{848E093B-485D-4F63-9D73-C35598F594BC}" sibTransId="{35C00CC0-B8BB-4876-AC91-571F8CA74C42}"/>
    <dgm:cxn modelId="{BF979B93-2DAA-4634-8CD1-6C053AC4493E}" srcId="{2B30379A-4C55-42B4-9F0E-4BA2AD1F900E}" destId="{DCF0CB67-06E2-4A8A-B19D-BA521DDFCB47}" srcOrd="0" destOrd="0" parTransId="{325BB2A2-B8EF-4985-B4A2-EF7B1086193C}" sibTransId="{A1DDA564-746C-4AE3-9858-8490248B050D}"/>
    <dgm:cxn modelId="{3DF025CC-0C2E-46F7-AFE4-B4942CD6D849}" type="presOf" srcId="{2B30379A-4C55-42B4-9F0E-4BA2AD1F900E}" destId="{BF53A5A2-5152-43BC-A675-A5C9E1765AFB}" srcOrd="0" destOrd="0" presId="urn:microsoft.com/office/officeart/2009/3/layout/StepUpProcess"/>
    <dgm:cxn modelId="{6ED698A1-294E-469E-9474-580C6BE437D4}" type="presOf" srcId="{1E5EF943-EC07-4EA8-A685-D02406229468}" destId="{D293FAEB-7C46-4E78-8FCA-EF5B04434B52}" srcOrd="0" destOrd="0" presId="urn:microsoft.com/office/officeart/2009/3/layout/StepUpProcess"/>
    <dgm:cxn modelId="{AF9CE2D1-163C-4110-BEDB-F1EE301A5E58}" srcId="{2B30379A-4C55-42B4-9F0E-4BA2AD1F900E}" destId="{E006FE12-5F5B-45CC-9D68-B4CFFBC791CE}" srcOrd="8" destOrd="0" parTransId="{CD81D2D4-CA7C-4F39-A5C2-845709220048}" sibTransId="{9E78C9A2-C035-404B-BE93-3D77EAC303FC}"/>
    <dgm:cxn modelId="{E02DFF1F-3D51-4320-AE79-FE5DACC330B1}" type="presOf" srcId="{AC5F5EBA-0F88-4A1A-9A76-460FDC9555FE}" destId="{CA76BF83-06EB-484F-A69E-2489458C8143}" srcOrd="0" destOrd="0" presId="urn:microsoft.com/office/officeart/2009/3/layout/StepUpProcess"/>
    <dgm:cxn modelId="{B9B06761-120D-4DA4-A7FE-BBCD25C86EE4}" srcId="{2B30379A-4C55-42B4-9F0E-4BA2AD1F900E}" destId="{AC5F5EBA-0F88-4A1A-9A76-460FDC9555FE}" srcOrd="2" destOrd="0" parTransId="{26BFB347-1F94-450A-8F3E-10B45C5A142D}" sibTransId="{F908D702-179B-40A5-900D-BCE47D1047A3}"/>
    <dgm:cxn modelId="{FDB19825-6E83-459A-BB3E-450280F163D0}" type="presOf" srcId="{902A4FB1-0CE4-4DD0-BBEA-B6227F9E5D62}" destId="{6F242BD6-BA92-4E94-A3D9-2DB5DFB5D77F}" srcOrd="0" destOrd="0" presId="urn:microsoft.com/office/officeart/2009/3/layout/StepUpProcess"/>
    <dgm:cxn modelId="{558A9EDE-ECF9-4D66-B207-1F7839EADC17}" type="presOf" srcId="{04F0EFDF-D0CC-4FAF-9263-D0978C5263D8}" destId="{6B3969BC-D1CF-40A7-9EFA-5C0DDB29E48D}" srcOrd="0" destOrd="0" presId="urn:microsoft.com/office/officeart/2009/3/layout/StepUpProcess"/>
    <dgm:cxn modelId="{5EE15EB6-BF26-4C34-9513-5889E3F55515}" srcId="{2B30379A-4C55-42B4-9F0E-4BA2AD1F900E}" destId="{1E5EF943-EC07-4EA8-A685-D02406229468}" srcOrd="1" destOrd="0" parTransId="{4D46B024-DA71-4CDC-A353-BE3EDD60DB67}" sibTransId="{B0C7A369-EB1F-434C-B778-8D0AF735410E}"/>
    <dgm:cxn modelId="{60A9687D-ACC0-4B03-BEBC-603EAB9D8492}" type="presOf" srcId="{BDB935C4-662F-414D-9D2C-683535125058}" destId="{17A28481-1753-4126-9D95-BF03FABFA6B6}" srcOrd="0" destOrd="0" presId="urn:microsoft.com/office/officeart/2009/3/layout/StepUpProcess"/>
    <dgm:cxn modelId="{9C088D26-8301-44AF-A9AD-15ADDE58378C}" srcId="{2B30379A-4C55-42B4-9F0E-4BA2AD1F900E}" destId="{04F0EFDF-D0CC-4FAF-9263-D0978C5263D8}" srcOrd="7" destOrd="0" parTransId="{C28EA19A-01D7-4196-8FBD-F1F72676844A}" sibTransId="{467C663B-082F-4B4E-93A8-5B5DB31DDC39}"/>
    <dgm:cxn modelId="{EACD6F8E-0D15-48E0-9C00-4F23501E7A7E}" type="presOf" srcId="{DCF0CB67-06E2-4A8A-B19D-BA521DDFCB47}" destId="{A9151A69-35E6-4DF8-A1A3-9D6FCEFE0B8D}" srcOrd="0" destOrd="0" presId="urn:microsoft.com/office/officeart/2009/3/layout/StepUpProcess"/>
    <dgm:cxn modelId="{BE9C82C6-DE69-4D54-81CF-0769FC650A43}" type="presOf" srcId="{E006FE12-5F5B-45CC-9D68-B4CFFBC791CE}" destId="{5B9C6937-CB46-45FF-974B-30ED0DB8E4BE}" srcOrd="0" destOrd="0" presId="urn:microsoft.com/office/officeart/2009/3/layout/StepUpProcess"/>
    <dgm:cxn modelId="{8EE90426-1C7C-4E26-BFCA-19985D98EA42}" type="presParOf" srcId="{BF53A5A2-5152-43BC-A675-A5C9E1765AFB}" destId="{CAB29AAD-7434-455A-B052-2B3799AD02D1}" srcOrd="0" destOrd="0" presId="urn:microsoft.com/office/officeart/2009/3/layout/StepUpProcess"/>
    <dgm:cxn modelId="{838AD39C-08FF-41D3-BE62-14022345888B}" type="presParOf" srcId="{CAB29AAD-7434-455A-B052-2B3799AD02D1}" destId="{0EDE830E-2139-4C4B-8249-0E206F1EAE32}" srcOrd="0" destOrd="0" presId="urn:microsoft.com/office/officeart/2009/3/layout/StepUpProcess"/>
    <dgm:cxn modelId="{E1E310E0-058A-41B7-A115-51C608DA7336}" type="presParOf" srcId="{CAB29AAD-7434-455A-B052-2B3799AD02D1}" destId="{A9151A69-35E6-4DF8-A1A3-9D6FCEFE0B8D}" srcOrd="1" destOrd="0" presId="urn:microsoft.com/office/officeart/2009/3/layout/StepUpProcess"/>
    <dgm:cxn modelId="{57E85D5D-CE10-49CA-A7FF-255E40D0A00B}" type="presParOf" srcId="{CAB29AAD-7434-455A-B052-2B3799AD02D1}" destId="{3FB3F2C0-F622-40A4-9834-5089D2BA907B}" srcOrd="2" destOrd="0" presId="urn:microsoft.com/office/officeart/2009/3/layout/StepUpProcess"/>
    <dgm:cxn modelId="{11386666-2B95-4CCA-9790-88ABE5D6F867}" type="presParOf" srcId="{BF53A5A2-5152-43BC-A675-A5C9E1765AFB}" destId="{80BC2F96-DC33-4542-B8D7-266487451CB0}" srcOrd="1" destOrd="0" presId="urn:microsoft.com/office/officeart/2009/3/layout/StepUpProcess"/>
    <dgm:cxn modelId="{F7DCA29F-A59A-4DD3-8FFD-B13CDA99BD6E}" type="presParOf" srcId="{80BC2F96-DC33-4542-B8D7-266487451CB0}" destId="{6A4EA3B3-0026-448E-B16F-09463C6E043F}" srcOrd="0" destOrd="0" presId="urn:microsoft.com/office/officeart/2009/3/layout/StepUpProcess"/>
    <dgm:cxn modelId="{10A0DF24-819F-4A6A-8E35-840C8CBB701D}" type="presParOf" srcId="{BF53A5A2-5152-43BC-A675-A5C9E1765AFB}" destId="{F207E0C8-C520-4411-A8C1-8658DBCAA610}" srcOrd="2" destOrd="0" presId="urn:microsoft.com/office/officeart/2009/3/layout/StepUpProcess"/>
    <dgm:cxn modelId="{E227591B-3B92-4C53-A2C1-58EFC7583150}" type="presParOf" srcId="{F207E0C8-C520-4411-A8C1-8658DBCAA610}" destId="{248452CD-EDDB-44E6-A754-4A2C8BEC0FA0}" srcOrd="0" destOrd="0" presId="urn:microsoft.com/office/officeart/2009/3/layout/StepUpProcess"/>
    <dgm:cxn modelId="{FA314401-46D4-4FA0-B205-65B2EADF1BD2}" type="presParOf" srcId="{F207E0C8-C520-4411-A8C1-8658DBCAA610}" destId="{D293FAEB-7C46-4E78-8FCA-EF5B04434B52}" srcOrd="1" destOrd="0" presId="urn:microsoft.com/office/officeart/2009/3/layout/StepUpProcess"/>
    <dgm:cxn modelId="{39DE9305-828C-42E2-A509-5EA2E1D0137B}" type="presParOf" srcId="{F207E0C8-C520-4411-A8C1-8658DBCAA610}" destId="{C381ECC6-8A51-4F8F-A6C7-5ABE3D65702D}" srcOrd="2" destOrd="0" presId="urn:microsoft.com/office/officeart/2009/3/layout/StepUpProcess"/>
    <dgm:cxn modelId="{4131D105-F524-440A-99B9-7DF263920C5E}" type="presParOf" srcId="{BF53A5A2-5152-43BC-A675-A5C9E1765AFB}" destId="{AB73870D-5A86-4E44-8853-5BF3E905746F}" srcOrd="3" destOrd="0" presId="urn:microsoft.com/office/officeart/2009/3/layout/StepUpProcess"/>
    <dgm:cxn modelId="{D6930FF5-5579-437C-BAC5-5B946334D7C3}" type="presParOf" srcId="{AB73870D-5A86-4E44-8853-5BF3E905746F}" destId="{225A3F82-DAA4-4FD2-B0B0-DE74B66D068C}" srcOrd="0" destOrd="0" presId="urn:microsoft.com/office/officeart/2009/3/layout/StepUpProcess"/>
    <dgm:cxn modelId="{C3E0793D-8986-41FC-86CC-6E38FB024765}" type="presParOf" srcId="{BF53A5A2-5152-43BC-A675-A5C9E1765AFB}" destId="{4DDD14E2-30DF-44F6-9D43-81F11F1B0593}" srcOrd="4" destOrd="0" presId="urn:microsoft.com/office/officeart/2009/3/layout/StepUpProcess"/>
    <dgm:cxn modelId="{32C311A2-3E28-497C-A830-BA2DE84FE249}" type="presParOf" srcId="{4DDD14E2-30DF-44F6-9D43-81F11F1B0593}" destId="{064DD6E1-703F-426C-BF6E-BE6805FF2041}" srcOrd="0" destOrd="0" presId="urn:microsoft.com/office/officeart/2009/3/layout/StepUpProcess"/>
    <dgm:cxn modelId="{8F05F2D7-BD0A-404E-AFF1-219D8FA49A1D}" type="presParOf" srcId="{4DDD14E2-30DF-44F6-9D43-81F11F1B0593}" destId="{CA76BF83-06EB-484F-A69E-2489458C8143}" srcOrd="1" destOrd="0" presId="urn:microsoft.com/office/officeart/2009/3/layout/StepUpProcess"/>
    <dgm:cxn modelId="{918406C2-5B03-4600-B3D8-48A871234892}" type="presParOf" srcId="{4DDD14E2-30DF-44F6-9D43-81F11F1B0593}" destId="{C598C627-DF80-412B-8557-33CDB0D23273}" srcOrd="2" destOrd="0" presId="urn:microsoft.com/office/officeart/2009/3/layout/StepUpProcess"/>
    <dgm:cxn modelId="{EB26316E-D3E6-4661-BEE9-0D1A6E1217FE}" type="presParOf" srcId="{BF53A5A2-5152-43BC-A675-A5C9E1765AFB}" destId="{D6E0A499-B9E9-4FE0-B9CB-031E29F9D857}" srcOrd="5" destOrd="0" presId="urn:microsoft.com/office/officeart/2009/3/layout/StepUpProcess"/>
    <dgm:cxn modelId="{912D357B-343D-40F1-AEFA-69F2FF6F790E}" type="presParOf" srcId="{D6E0A499-B9E9-4FE0-B9CB-031E29F9D857}" destId="{EA1121C0-C3EA-40B3-8E1B-2499D3D2D874}" srcOrd="0" destOrd="0" presId="urn:microsoft.com/office/officeart/2009/3/layout/StepUpProcess"/>
    <dgm:cxn modelId="{B69E20F4-FCA8-4D4A-872C-1B4592867616}" type="presParOf" srcId="{BF53A5A2-5152-43BC-A675-A5C9E1765AFB}" destId="{84A35CF3-A4E7-4A06-B88A-70F9C5F1021E}" srcOrd="6" destOrd="0" presId="urn:microsoft.com/office/officeart/2009/3/layout/StepUpProcess"/>
    <dgm:cxn modelId="{42930A36-04F7-4ED3-B53A-48D68D3B6FE6}" type="presParOf" srcId="{84A35CF3-A4E7-4A06-B88A-70F9C5F1021E}" destId="{DAEB1CB0-8EE1-48CA-ACC5-88049EF6D264}" srcOrd="0" destOrd="0" presId="urn:microsoft.com/office/officeart/2009/3/layout/StepUpProcess"/>
    <dgm:cxn modelId="{6C9286CC-3D46-410A-8CDD-1D09A3B2AE83}" type="presParOf" srcId="{84A35CF3-A4E7-4A06-B88A-70F9C5F1021E}" destId="{6F242BD6-BA92-4E94-A3D9-2DB5DFB5D77F}" srcOrd="1" destOrd="0" presId="urn:microsoft.com/office/officeart/2009/3/layout/StepUpProcess"/>
    <dgm:cxn modelId="{1DFA3B0C-9516-4CD0-8103-11C633FFAC65}" type="presParOf" srcId="{84A35CF3-A4E7-4A06-B88A-70F9C5F1021E}" destId="{FC65213B-84EA-4140-B45F-5ACA081E3DFB}" srcOrd="2" destOrd="0" presId="urn:microsoft.com/office/officeart/2009/3/layout/StepUpProcess"/>
    <dgm:cxn modelId="{A2B7798A-D41B-4FF3-8028-EFB19CA35B37}" type="presParOf" srcId="{BF53A5A2-5152-43BC-A675-A5C9E1765AFB}" destId="{BEDB7E34-BF03-46BB-B61C-D9B056130A12}" srcOrd="7" destOrd="0" presId="urn:microsoft.com/office/officeart/2009/3/layout/StepUpProcess"/>
    <dgm:cxn modelId="{11240F07-EE79-4E39-9F0F-AE049E03D30D}" type="presParOf" srcId="{BEDB7E34-BF03-46BB-B61C-D9B056130A12}" destId="{49A3BFE8-6E5B-475D-A7CB-C543A78F2B37}" srcOrd="0" destOrd="0" presId="urn:microsoft.com/office/officeart/2009/3/layout/StepUpProcess"/>
    <dgm:cxn modelId="{139A98A4-9260-4AE1-8084-8FA9A306939E}" type="presParOf" srcId="{BF53A5A2-5152-43BC-A675-A5C9E1765AFB}" destId="{9E390E97-D559-426D-9A47-93580833038D}" srcOrd="8" destOrd="0" presId="urn:microsoft.com/office/officeart/2009/3/layout/StepUpProcess"/>
    <dgm:cxn modelId="{33C6510C-78B7-4C3C-AB1E-C1AEF9A6A423}" type="presParOf" srcId="{9E390E97-D559-426D-9A47-93580833038D}" destId="{AEAF5B9C-49D9-400A-9528-FE4B2C1C7B8B}" srcOrd="0" destOrd="0" presId="urn:microsoft.com/office/officeart/2009/3/layout/StepUpProcess"/>
    <dgm:cxn modelId="{15CF96E2-923C-40BE-80E0-6461E0FF025B}" type="presParOf" srcId="{9E390E97-D559-426D-9A47-93580833038D}" destId="{17A28481-1753-4126-9D95-BF03FABFA6B6}" srcOrd="1" destOrd="0" presId="urn:microsoft.com/office/officeart/2009/3/layout/StepUpProcess"/>
    <dgm:cxn modelId="{8E9AD2F5-18B9-4AF8-B364-13E777731F8F}" type="presParOf" srcId="{9E390E97-D559-426D-9A47-93580833038D}" destId="{C6DF49B7-B813-4064-8105-15EBD780A914}" srcOrd="2" destOrd="0" presId="urn:microsoft.com/office/officeart/2009/3/layout/StepUpProcess"/>
    <dgm:cxn modelId="{CCE7C23A-AD01-4272-8C23-A71D0C8940C2}" type="presParOf" srcId="{BF53A5A2-5152-43BC-A675-A5C9E1765AFB}" destId="{41EA81D1-8892-4736-AB46-3EC7353C3E8D}" srcOrd="9" destOrd="0" presId="urn:microsoft.com/office/officeart/2009/3/layout/StepUpProcess"/>
    <dgm:cxn modelId="{B369A2EE-0E52-458D-A24C-A0AB96CFDCB4}" type="presParOf" srcId="{41EA81D1-8892-4736-AB46-3EC7353C3E8D}" destId="{E6E3467E-1F57-46FA-9F6A-A502077D60DC}" srcOrd="0" destOrd="0" presId="urn:microsoft.com/office/officeart/2009/3/layout/StepUpProcess"/>
    <dgm:cxn modelId="{9328E0E4-2A52-4976-AE90-8BAFD9854A2D}" type="presParOf" srcId="{BF53A5A2-5152-43BC-A675-A5C9E1765AFB}" destId="{F829B85A-A3A9-41D7-8CF1-541FC4E12A9F}" srcOrd="10" destOrd="0" presId="urn:microsoft.com/office/officeart/2009/3/layout/StepUpProcess"/>
    <dgm:cxn modelId="{1C110883-82B5-427F-82B2-4472FA0C277B}" type="presParOf" srcId="{F829B85A-A3A9-41D7-8CF1-541FC4E12A9F}" destId="{95395124-703D-4742-9A30-8D235F913BFA}" srcOrd="0" destOrd="0" presId="urn:microsoft.com/office/officeart/2009/3/layout/StepUpProcess"/>
    <dgm:cxn modelId="{216703AC-999B-4A73-9961-32E0FDE8AEC3}" type="presParOf" srcId="{F829B85A-A3A9-41D7-8CF1-541FC4E12A9F}" destId="{2A394309-D973-4AF1-866A-FAB359A491A6}" srcOrd="1" destOrd="0" presId="urn:microsoft.com/office/officeart/2009/3/layout/StepUpProcess"/>
    <dgm:cxn modelId="{BC450720-0A0A-4CFF-BF0A-E98A4E1716BD}" type="presParOf" srcId="{F829B85A-A3A9-41D7-8CF1-541FC4E12A9F}" destId="{95CD89BD-D81C-40DE-950F-FF8661F050DA}" srcOrd="2" destOrd="0" presId="urn:microsoft.com/office/officeart/2009/3/layout/StepUpProcess"/>
    <dgm:cxn modelId="{48CB1602-3D8E-4924-AD89-26F6E863F713}" type="presParOf" srcId="{BF53A5A2-5152-43BC-A675-A5C9E1765AFB}" destId="{318981C0-273D-4F88-A949-9EABDEEA1129}" srcOrd="11" destOrd="0" presId="urn:microsoft.com/office/officeart/2009/3/layout/StepUpProcess"/>
    <dgm:cxn modelId="{9B9D92A9-2479-4000-BE5D-C14946DC5B39}" type="presParOf" srcId="{318981C0-273D-4F88-A949-9EABDEEA1129}" destId="{8DFCE414-CE8F-47DB-BDA1-66A12551B641}" srcOrd="0" destOrd="0" presId="urn:microsoft.com/office/officeart/2009/3/layout/StepUpProcess"/>
    <dgm:cxn modelId="{1059F69E-C9F2-4479-8B20-AB05DDE27ED9}" type="presParOf" srcId="{BF53A5A2-5152-43BC-A675-A5C9E1765AFB}" destId="{0E51CE31-8C97-43A4-95FF-5A24877EEE48}" srcOrd="12" destOrd="0" presId="urn:microsoft.com/office/officeart/2009/3/layout/StepUpProcess"/>
    <dgm:cxn modelId="{529FAE97-BF42-4957-B7C8-035E63B14FFA}" type="presParOf" srcId="{0E51CE31-8C97-43A4-95FF-5A24877EEE48}" destId="{D11A6527-9EF8-41BA-98A4-50F276E8B022}" srcOrd="0" destOrd="0" presId="urn:microsoft.com/office/officeart/2009/3/layout/StepUpProcess"/>
    <dgm:cxn modelId="{E36A385A-45EC-4249-8B40-53827DABF37C}" type="presParOf" srcId="{0E51CE31-8C97-43A4-95FF-5A24877EEE48}" destId="{E2155C6A-067C-4101-A55F-1C5B0E037C9B}" srcOrd="1" destOrd="0" presId="urn:microsoft.com/office/officeart/2009/3/layout/StepUpProcess"/>
    <dgm:cxn modelId="{DCE9AF65-EFA7-4B18-B99E-7F33B92C615C}" type="presParOf" srcId="{0E51CE31-8C97-43A4-95FF-5A24877EEE48}" destId="{0A3A0869-4A2D-410C-9475-E57475086E02}" srcOrd="2" destOrd="0" presId="urn:microsoft.com/office/officeart/2009/3/layout/StepUpProcess"/>
    <dgm:cxn modelId="{644A0AA9-8BC3-4BEE-A4BC-C26A7FFCD78D}" type="presParOf" srcId="{BF53A5A2-5152-43BC-A675-A5C9E1765AFB}" destId="{E2031415-9E15-457B-B350-29666D5790CC}" srcOrd="13" destOrd="0" presId="urn:microsoft.com/office/officeart/2009/3/layout/StepUpProcess"/>
    <dgm:cxn modelId="{A53FD9E1-B85B-4936-AC46-B16BADD63808}" type="presParOf" srcId="{E2031415-9E15-457B-B350-29666D5790CC}" destId="{989F2ABA-3D01-4636-905F-9FCA6944E71C}" srcOrd="0" destOrd="0" presId="urn:microsoft.com/office/officeart/2009/3/layout/StepUpProcess"/>
    <dgm:cxn modelId="{626B7B96-6B91-496C-97E8-BBE96AC31C82}" type="presParOf" srcId="{BF53A5A2-5152-43BC-A675-A5C9E1765AFB}" destId="{0AB9DC3F-D02D-440F-918D-B7877203CBE6}" srcOrd="14" destOrd="0" presId="urn:microsoft.com/office/officeart/2009/3/layout/StepUpProcess"/>
    <dgm:cxn modelId="{9FE1C588-32CD-4261-86ED-082B6F95BD8F}" type="presParOf" srcId="{0AB9DC3F-D02D-440F-918D-B7877203CBE6}" destId="{B9ED74A5-CBA2-434F-A65A-BDC3BEC5A9DD}" srcOrd="0" destOrd="0" presId="urn:microsoft.com/office/officeart/2009/3/layout/StepUpProcess"/>
    <dgm:cxn modelId="{E36CCC33-1156-470F-8161-805EAAA635F6}" type="presParOf" srcId="{0AB9DC3F-D02D-440F-918D-B7877203CBE6}" destId="{6B3969BC-D1CF-40A7-9EFA-5C0DDB29E48D}" srcOrd="1" destOrd="0" presId="urn:microsoft.com/office/officeart/2009/3/layout/StepUpProcess"/>
    <dgm:cxn modelId="{5463398D-94C4-4ADC-8F92-4470788BA339}" type="presParOf" srcId="{0AB9DC3F-D02D-440F-918D-B7877203CBE6}" destId="{B90BD647-1230-4E6C-B8F4-D51A9DE4DDB8}" srcOrd="2" destOrd="0" presId="urn:microsoft.com/office/officeart/2009/3/layout/StepUpProcess"/>
    <dgm:cxn modelId="{49DB49BF-2385-41AF-872B-9F02F5CDFE0A}" type="presParOf" srcId="{BF53A5A2-5152-43BC-A675-A5C9E1765AFB}" destId="{2279CD5E-74C5-44AE-81D6-C7EBC7E45AA3}" srcOrd="15" destOrd="0" presId="urn:microsoft.com/office/officeart/2009/3/layout/StepUpProcess"/>
    <dgm:cxn modelId="{6F912C23-9975-4349-BA98-073ED013E209}" type="presParOf" srcId="{2279CD5E-74C5-44AE-81D6-C7EBC7E45AA3}" destId="{39B4A3CD-0AB9-4225-85DA-01C149B6FFBB}" srcOrd="0" destOrd="0" presId="urn:microsoft.com/office/officeart/2009/3/layout/StepUpProcess"/>
    <dgm:cxn modelId="{75DE8629-2DD2-41F9-A3FF-0049C3128956}" type="presParOf" srcId="{BF53A5A2-5152-43BC-A675-A5C9E1765AFB}" destId="{41F7D9F0-5787-409D-A39F-08D51F780038}" srcOrd="16" destOrd="0" presId="urn:microsoft.com/office/officeart/2009/3/layout/StepUpProcess"/>
    <dgm:cxn modelId="{A9CA9D53-A42B-413D-8E68-B53FB0380AA4}" type="presParOf" srcId="{41F7D9F0-5787-409D-A39F-08D51F780038}" destId="{35976963-EDAF-4501-9683-3847EBEFC2E0}" srcOrd="0" destOrd="0" presId="urn:microsoft.com/office/officeart/2009/3/layout/StepUpProcess"/>
    <dgm:cxn modelId="{B2693BD7-23A1-47E8-8C14-CF1801A9733B}" type="presParOf" srcId="{41F7D9F0-5787-409D-A39F-08D51F780038}" destId="{5B9C6937-CB46-45FF-974B-30ED0DB8E4B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DE830E-2139-4C4B-8249-0E206F1EAE32}">
      <dsp:nvSpPr>
        <dsp:cNvPr id="0" name=""/>
        <dsp:cNvSpPr/>
      </dsp:nvSpPr>
      <dsp:spPr>
        <a:xfrm rot="5400000">
          <a:off x="175540" y="2481903"/>
          <a:ext cx="517246" cy="860686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151A69-35E6-4DF8-A1A3-9D6FCEFE0B8D}">
      <dsp:nvSpPr>
        <dsp:cNvPr id="0" name=""/>
        <dsp:cNvSpPr/>
      </dsp:nvSpPr>
      <dsp:spPr>
        <a:xfrm>
          <a:off x="89199" y="2739063"/>
          <a:ext cx="777032" cy="681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Si presenta sintomatología asistir con el médico general  de la  EPS.</a:t>
          </a:r>
          <a:endParaRPr lang="es-CO" sz="800" kern="1200" dirty="0"/>
        </a:p>
      </dsp:txBody>
      <dsp:txXfrm>
        <a:off x="89199" y="2739063"/>
        <a:ext cx="777032" cy="681114"/>
      </dsp:txXfrm>
    </dsp:sp>
    <dsp:sp modelId="{3FB3F2C0-F622-40A4-9834-5089D2BA907B}">
      <dsp:nvSpPr>
        <dsp:cNvPr id="0" name=""/>
        <dsp:cNvSpPr/>
      </dsp:nvSpPr>
      <dsp:spPr>
        <a:xfrm>
          <a:off x="719622" y="2418538"/>
          <a:ext cx="146609" cy="146609"/>
        </a:xfrm>
        <a:prstGeom prst="triangle">
          <a:avLst>
            <a:gd name="adj" fmla="val 100000"/>
          </a:avLst>
        </a:prstGeom>
        <a:solidFill>
          <a:schemeClr val="accent2">
            <a:shade val="50000"/>
            <a:hueOff val="-4880"/>
            <a:satOff val="-989"/>
            <a:lumOff val="5441"/>
            <a:alphaOff val="0"/>
          </a:schemeClr>
        </a:solidFill>
        <a:ln w="25400" cap="flat" cmpd="sng" algn="ctr">
          <a:solidFill>
            <a:schemeClr val="accent2">
              <a:shade val="50000"/>
              <a:hueOff val="-4880"/>
              <a:satOff val="-989"/>
              <a:lumOff val="54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8452CD-EDDB-44E6-A754-4A2C8BEC0FA0}">
      <dsp:nvSpPr>
        <dsp:cNvPr id="0" name=""/>
        <dsp:cNvSpPr/>
      </dsp:nvSpPr>
      <dsp:spPr>
        <a:xfrm rot="5400000">
          <a:off x="1126780" y="2246518"/>
          <a:ext cx="517246" cy="860686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shade val="50000"/>
            <a:hueOff val="-9761"/>
            <a:satOff val="-1979"/>
            <a:lumOff val="10883"/>
            <a:alphaOff val="0"/>
          </a:schemeClr>
        </a:solidFill>
        <a:ln w="25400" cap="flat" cmpd="sng" algn="ctr">
          <a:solidFill>
            <a:schemeClr val="accent2">
              <a:shade val="50000"/>
              <a:hueOff val="-9761"/>
              <a:satOff val="-1979"/>
              <a:lumOff val="108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93FAEB-7C46-4E78-8FCA-EF5B04434B52}">
      <dsp:nvSpPr>
        <dsp:cNvPr id="0" name=""/>
        <dsp:cNvSpPr/>
      </dsp:nvSpPr>
      <dsp:spPr>
        <a:xfrm>
          <a:off x="1040439" y="2503678"/>
          <a:ext cx="777032" cy="681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El médico  general después de realizar exámenes, remite a medicina laboral de la EPS.</a:t>
          </a:r>
          <a:endParaRPr lang="es-CO" sz="800" kern="1200" dirty="0"/>
        </a:p>
      </dsp:txBody>
      <dsp:txXfrm>
        <a:off x="1040439" y="2503678"/>
        <a:ext cx="777032" cy="681114"/>
      </dsp:txXfrm>
    </dsp:sp>
    <dsp:sp modelId="{C381ECC6-8A51-4F8F-A6C7-5ABE3D65702D}">
      <dsp:nvSpPr>
        <dsp:cNvPr id="0" name=""/>
        <dsp:cNvSpPr/>
      </dsp:nvSpPr>
      <dsp:spPr>
        <a:xfrm>
          <a:off x="1670862" y="2183153"/>
          <a:ext cx="146609" cy="146609"/>
        </a:xfrm>
        <a:prstGeom prst="triangle">
          <a:avLst>
            <a:gd name="adj" fmla="val 100000"/>
          </a:avLst>
        </a:prstGeom>
        <a:solidFill>
          <a:schemeClr val="accent2">
            <a:shade val="50000"/>
            <a:hueOff val="-14641"/>
            <a:satOff val="-2968"/>
            <a:lumOff val="16324"/>
            <a:alphaOff val="0"/>
          </a:schemeClr>
        </a:solidFill>
        <a:ln w="25400" cap="flat" cmpd="sng" algn="ctr">
          <a:solidFill>
            <a:schemeClr val="accent2">
              <a:shade val="50000"/>
              <a:hueOff val="-14641"/>
              <a:satOff val="-2968"/>
              <a:lumOff val="163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4DD6E1-703F-426C-BF6E-BE6805FF2041}">
      <dsp:nvSpPr>
        <dsp:cNvPr id="0" name=""/>
        <dsp:cNvSpPr/>
      </dsp:nvSpPr>
      <dsp:spPr>
        <a:xfrm rot="5400000">
          <a:off x="2078020" y="2011133"/>
          <a:ext cx="517246" cy="860686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shade val="50000"/>
            <a:hueOff val="-19522"/>
            <a:satOff val="-3957"/>
            <a:lumOff val="21765"/>
            <a:alphaOff val="0"/>
          </a:schemeClr>
        </a:solidFill>
        <a:ln w="25400" cap="flat" cmpd="sng" algn="ctr">
          <a:solidFill>
            <a:schemeClr val="accent2">
              <a:shade val="50000"/>
              <a:hueOff val="-19522"/>
              <a:satOff val="-3957"/>
              <a:lumOff val="2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76BF83-06EB-484F-A69E-2489458C8143}">
      <dsp:nvSpPr>
        <dsp:cNvPr id="0" name=""/>
        <dsp:cNvSpPr/>
      </dsp:nvSpPr>
      <dsp:spPr>
        <a:xfrm>
          <a:off x="1991679" y="2268293"/>
          <a:ext cx="777032" cy="681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La EPS solicita a la Entidad los documentos necesarios para calificar el caso.</a:t>
          </a:r>
          <a:endParaRPr lang="es-CO" sz="800" kern="1200" dirty="0"/>
        </a:p>
      </dsp:txBody>
      <dsp:txXfrm>
        <a:off x="1991679" y="2268293"/>
        <a:ext cx="777032" cy="681114"/>
      </dsp:txXfrm>
    </dsp:sp>
    <dsp:sp modelId="{C598C627-DF80-412B-8557-33CDB0D23273}">
      <dsp:nvSpPr>
        <dsp:cNvPr id="0" name=""/>
        <dsp:cNvSpPr/>
      </dsp:nvSpPr>
      <dsp:spPr>
        <a:xfrm>
          <a:off x="2622102" y="1947768"/>
          <a:ext cx="146609" cy="146609"/>
        </a:xfrm>
        <a:prstGeom prst="triangle">
          <a:avLst>
            <a:gd name="adj" fmla="val 100000"/>
          </a:avLst>
        </a:prstGeom>
        <a:solidFill>
          <a:schemeClr val="accent2">
            <a:shade val="50000"/>
            <a:hueOff val="-24402"/>
            <a:satOff val="-4946"/>
            <a:lumOff val="27206"/>
            <a:alphaOff val="0"/>
          </a:schemeClr>
        </a:solidFill>
        <a:ln w="25400" cap="flat" cmpd="sng" algn="ctr">
          <a:solidFill>
            <a:schemeClr val="accent2">
              <a:shade val="50000"/>
              <a:hueOff val="-24402"/>
              <a:satOff val="-4946"/>
              <a:lumOff val="272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EB1CB0-8EE1-48CA-ACC5-88049EF6D264}">
      <dsp:nvSpPr>
        <dsp:cNvPr id="0" name=""/>
        <dsp:cNvSpPr/>
      </dsp:nvSpPr>
      <dsp:spPr>
        <a:xfrm rot="5400000">
          <a:off x="3029260" y="1775747"/>
          <a:ext cx="517246" cy="860686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shade val="50000"/>
            <a:hueOff val="-29283"/>
            <a:satOff val="-5936"/>
            <a:lumOff val="32648"/>
            <a:alphaOff val="0"/>
          </a:schemeClr>
        </a:solidFill>
        <a:ln w="25400" cap="flat" cmpd="sng" algn="ctr">
          <a:solidFill>
            <a:schemeClr val="accent2">
              <a:shade val="50000"/>
              <a:hueOff val="-29283"/>
              <a:satOff val="-5936"/>
              <a:lumOff val="326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242BD6-BA92-4E94-A3D9-2DB5DFB5D77F}">
      <dsp:nvSpPr>
        <dsp:cNvPr id="0" name=""/>
        <dsp:cNvSpPr/>
      </dsp:nvSpPr>
      <dsp:spPr>
        <a:xfrm>
          <a:off x="2942919" y="2032907"/>
          <a:ext cx="777032" cy="681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/>
            <a:t>Enviar a la EPS los documentos solicitados para la calificación de origen de la presunta enfermedad laboral</a:t>
          </a:r>
          <a:endParaRPr lang="es-CO" sz="800" kern="1200" dirty="0"/>
        </a:p>
      </dsp:txBody>
      <dsp:txXfrm>
        <a:off x="2942919" y="2032907"/>
        <a:ext cx="777032" cy="681114"/>
      </dsp:txXfrm>
    </dsp:sp>
    <dsp:sp modelId="{FC65213B-84EA-4140-B45F-5ACA081E3DFB}">
      <dsp:nvSpPr>
        <dsp:cNvPr id="0" name=""/>
        <dsp:cNvSpPr/>
      </dsp:nvSpPr>
      <dsp:spPr>
        <a:xfrm>
          <a:off x="3573341" y="1712383"/>
          <a:ext cx="146609" cy="146609"/>
        </a:xfrm>
        <a:prstGeom prst="triangle">
          <a:avLst>
            <a:gd name="adj" fmla="val 100000"/>
          </a:avLst>
        </a:prstGeom>
        <a:solidFill>
          <a:schemeClr val="accent2">
            <a:shade val="50000"/>
            <a:hueOff val="-34163"/>
            <a:satOff val="-6925"/>
            <a:lumOff val="38089"/>
            <a:alphaOff val="0"/>
          </a:schemeClr>
        </a:solidFill>
        <a:ln w="25400" cap="flat" cmpd="sng" algn="ctr">
          <a:solidFill>
            <a:schemeClr val="accent2">
              <a:shade val="50000"/>
              <a:hueOff val="-34163"/>
              <a:satOff val="-6925"/>
              <a:lumOff val="380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F5B9C-49D9-400A-9528-FE4B2C1C7B8B}">
      <dsp:nvSpPr>
        <dsp:cNvPr id="0" name=""/>
        <dsp:cNvSpPr/>
      </dsp:nvSpPr>
      <dsp:spPr>
        <a:xfrm rot="5400000">
          <a:off x="3980500" y="1540362"/>
          <a:ext cx="517246" cy="860686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shade val="50000"/>
            <a:hueOff val="-39044"/>
            <a:satOff val="-7914"/>
            <a:lumOff val="43530"/>
            <a:alphaOff val="0"/>
          </a:schemeClr>
        </a:solidFill>
        <a:ln w="25400" cap="flat" cmpd="sng" algn="ctr">
          <a:solidFill>
            <a:schemeClr val="accent2">
              <a:shade val="50000"/>
              <a:hueOff val="-39044"/>
              <a:satOff val="-7914"/>
              <a:lumOff val="4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A28481-1753-4126-9D95-BF03FABFA6B6}">
      <dsp:nvSpPr>
        <dsp:cNvPr id="0" name=""/>
        <dsp:cNvSpPr/>
      </dsp:nvSpPr>
      <dsp:spPr>
        <a:xfrm>
          <a:off x="3894158" y="1797522"/>
          <a:ext cx="777032" cy="681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La EPS emite concepto del origen de la presunta enfermedad.</a:t>
          </a:r>
          <a:endParaRPr lang="es-CO" sz="800" kern="1200" dirty="0"/>
        </a:p>
      </dsp:txBody>
      <dsp:txXfrm>
        <a:off x="3894158" y="1797522"/>
        <a:ext cx="777032" cy="681114"/>
      </dsp:txXfrm>
    </dsp:sp>
    <dsp:sp modelId="{C6DF49B7-B813-4064-8105-15EBD780A914}">
      <dsp:nvSpPr>
        <dsp:cNvPr id="0" name=""/>
        <dsp:cNvSpPr/>
      </dsp:nvSpPr>
      <dsp:spPr>
        <a:xfrm>
          <a:off x="4524581" y="1476997"/>
          <a:ext cx="146609" cy="146609"/>
        </a:xfrm>
        <a:prstGeom prst="triangle">
          <a:avLst>
            <a:gd name="adj" fmla="val 100000"/>
          </a:avLst>
        </a:prstGeom>
        <a:solidFill>
          <a:schemeClr val="accent2">
            <a:shade val="50000"/>
            <a:hueOff val="-39044"/>
            <a:satOff val="-7914"/>
            <a:lumOff val="43530"/>
            <a:alphaOff val="0"/>
          </a:schemeClr>
        </a:solidFill>
        <a:ln w="25400" cap="flat" cmpd="sng" algn="ctr">
          <a:solidFill>
            <a:schemeClr val="accent2">
              <a:shade val="50000"/>
              <a:hueOff val="-39044"/>
              <a:satOff val="-7914"/>
              <a:lumOff val="4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395124-703D-4742-9A30-8D235F913BFA}">
      <dsp:nvSpPr>
        <dsp:cNvPr id="0" name=""/>
        <dsp:cNvSpPr/>
      </dsp:nvSpPr>
      <dsp:spPr>
        <a:xfrm rot="5400000">
          <a:off x="4931740" y="1304977"/>
          <a:ext cx="517246" cy="860686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shade val="50000"/>
            <a:hueOff val="-34163"/>
            <a:satOff val="-6925"/>
            <a:lumOff val="38089"/>
            <a:alphaOff val="0"/>
          </a:schemeClr>
        </a:solidFill>
        <a:ln w="25400" cap="flat" cmpd="sng" algn="ctr">
          <a:solidFill>
            <a:schemeClr val="accent2">
              <a:shade val="50000"/>
              <a:hueOff val="-34163"/>
              <a:satOff val="-6925"/>
              <a:lumOff val="380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394309-D973-4AF1-866A-FAB359A491A6}">
      <dsp:nvSpPr>
        <dsp:cNvPr id="0" name=""/>
        <dsp:cNvSpPr/>
      </dsp:nvSpPr>
      <dsp:spPr>
        <a:xfrm>
          <a:off x="4845398" y="1562137"/>
          <a:ext cx="777032" cy="681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La ARL estudia el caso y emite su concepto.</a:t>
          </a:r>
          <a:endParaRPr lang="es-CO" sz="800" kern="1200" dirty="0"/>
        </a:p>
      </dsp:txBody>
      <dsp:txXfrm>
        <a:off x="4845398" y="1562137"/>
        <a:ext cx="777032" cy="681114"/>
      </dsp:txXfrm>
    </dsp:sp>
    <dsp:sp modelId="{95CD89BD-D81C-40DE-950F-FF8661F050DA}">
      <dsp:nvSpPr>
        <dsp:cNvPr id="0" name=""/>
        <dsp:cNvSpPr/>
      </dsp:nvSpPr>
      <dsp:spPr>
        <a:xfrm>
          <a:off x="5475821" y="1241612"/>
          <a:ext cx="146609" cy="146609"/>
        </a:xfrm>
        <a:prstGeom prst="triangle">
          <a:avLst>
            <a:gd name="adj" fmla="val 100000"/>
          </a:avLst>
        </a:prstGeom>
        <a:solidFill>
          <a:schemeClr val="accent2">
            <a:shade val="50000"/>
            <a:hueOff val="-29283"/>
            <a:satOff val="-5936"/>
            <a:lumOff val="32648"/>
            <a:alphaOff val="0"/>
          </a:schemeClr>
        </a:solidFill>
        <a:ln w="25400" cap="flat" cmpd="sng" algn="ctr">
          <a:solidFill>
            <a:schemeClr val="accent2">
              <a:shade val="50000"/>
              <a:hueOff val="-29283"/>
              <a:satOff val="-5936"/>
              <a:lumOff val="326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1A6527-9EF8-41BA-98A4-50F276E8B022}">
      <dsp:nvSpPr>
        <dsp:cNvPr id="0" name=""/>
        <dsp:cNvSpPr/>
      </dsp:nvSpPr>
      <dsp:spPr>
        <a:xfrm rot="5400000">
          <a:off x="5882980" y="1069592"/>
          <a:ext cx="517246" cy="860686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shade val="50000"/>
            <a:hueOff val="-24402"/>
            <a:satOff val="-4946"/>
            <a:lumOff val="27206"/>
            <a:alphaOff val="0"/>
          </a:schemeClr>
        </a:solidFill>
        <a:ln w="25400" cap="flat" cmpd="sng" algn="ctr">
          <a:solidFill>
            <a:schemeClr val="accent2">
              <a:shade val="50000"/>
              <a:hueOff val="-24402"/>
              <a:satOff val="-4946"/>
              <a:lumOff val="272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155C6A-067C-4101-A55F-1C5B0E037C9B}">
      <dsp:nvSpPr>
        <dsp:cNvPr id="0" name=""/>
        <dsp:cNvSpPr/>
      </dsp:nvSpPr>
      <dsp:spPr>
        <a:xfrm>
          <a:off x="5796638" y="1326752"/>
          <a:ext cx="777032" cy="681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Si no se está de acuerdo con la decisión se apela el caso ante la Junta de Calificación Regional.</a:t>
          </a:r>
          <a:endParaRPr lang="es-CO" sz="800" kern="1200" dirty="0"/>
        </a:p>
      </dsp:txBody>
      <dsp:txXfrm>
        <a:off x="5796638" y="1326752"/>
        <a:ext cx="777032" cy="681114"/>
      </dsp:txXfrm>
    </dsp:sp>
    <dsp:sp modelId="{0A3A0869-4A2D-410C-9475-E57475086E02}">
      <dsp:nvSpPr>
        <dsp:cNvPr id="0" name=""/>
        <dsp:cNvSpPr/>
      </dsp:nvSpPr>
      <dsp:spPr>
        <a:xfrm>
          <a:off x="6427061" y="1006227"/>
          <a:ext cx="146609" cy="146609"/>
        </a:xfrm>
        <a:prstGeom prst="triangle">
          <a:avLst>
            <a:gd name="adj" fmla="val 100000"/>
          </a:avLst>
        </a:prstGeom>
        <a:solidFill>
          <a:schemeClr val="accent2">
            <a:shade val="50000"/>
            <a:hueOff val="-19522"/>
            <a:satOff val="-3957"/>
            <a:lumOff val="21765"/>
            <a:alphaOff val="0"/>
          </a:schemeClr>
        </a:solidFill>
        <a:ln w="25400" cap="flat" cmpd="sng" algn="ctr">
          <a:solidFill>
            <a:schemeClr val="accent2">
              <a:shade val="50000"/>
              <a:hueOff val="-19522"/>
              <a:satOff val="-3957"/>
              <a:lumOff val="2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ED74A5-CBA2-434F-A65A-BDC3BEC5A9DD}">
      <dsp:nvSpPr>
        <dsp:cNvPr id="0" name=""/>
        <dsp:cNvSpPr/>
      </dsp:nvSpPr>
      <dsp:spPr>
        <a:xfrm rot="5400000">
          <a:off x="6834219" y="834206"/>
          <a:ext cx="517246" cy="860686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shade val="50000"/>
            <a:hueOff val="-14641"/>
            <a:satOff val="-2968"/>
            <a:lumOff val="16324"/>
            <a:alphaOff val="0"/>
          </a:schemeClr>
        </a:solidFill>
        <a:ln w="25400" cap="flat" cmpd="sng" algn="ctr">
          <a:solidFill>
            <a:schemeClr val="accent2">
              <a:shade val="50000"/>
              <a:hueOff val="-14641"/>
              <a:satOff val="-2968"/>
              <a:lumOff val="163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3969BC-D1CF-40A7-9EFA-5C0DDB29E48D}">
      <dsp:nvSpPr>
        <dsp:cNvPr id="0" name=""/>
        <dsp:cNvSpPr/>
      </dsp:nvSpPr>
      <dsp:spPr>
        <a:xfrm>
          <a:off x="6747878" y="1091366"/>
          <a:ext cx="777032" cy="681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Si no se está de acuerdo con la decisión se apela el caso ante la Junta de Calificación Nacional.</a:t>
          </a:r>
          <a:endParaRPr lang="es-CO" sz="800" kern="1200" dirty="0"/>
        </a:p>
      </dsp:txBody>
      <dsp:txXfrm>
        <a:off x="6747878" y="1091366"/>
        <a:ext cx="777032" cy="681114"/>
      </dsp:txXfrm>
    </dsp:sp>
    <dsp:sp modelId="{B90BD647-1230-4E6C-B8F4-D51A9DE4DDB8}">
      <dsp:nvSpPr>
        <dsp:cNvPr id="0" name=""/>
        <dsp:cNvSpPr/>
      </dsp:nvSpPr>
      <dsp:spPr>
        <a:xfrm>
          <a:off x="7378301" y="770842"/>
          <a:ext cx="146609" cy="146609"/>
        </a:xfrm>
        <a:prstGeom prst="triangle">
          <a:avLst>
            <a:gd name="adj" fmla="val 100000"/>
          </a:avLst>
        </a:prstGeom>
        <a:solidFill>
          <a:schemeClr val="accent2">
            <a:shade val="50000"/>
            <a:hueOff val="-9761"/>
            <a:satOff val="-1979"/>
            <a:lumOff val="10883"/>
            <a:alphaOff val="0"/>
          </a:schemeClr>
        </a:solidFill>
        <a:ln w="25400" cap="flat" cmpd="sng" algn="ctr">
          <a:solidFill>
            <a:schemeClr val="accent2">
              <a:shade val="50000"/>
              <a:hueOff val="-9761"/>
              <a:satOff val="-1979"/>
              <a:lumOff val="108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976963-EDAF-4501-9683-3847EBEFC2E0}">
      <dsp:nvSpPr>
        <dsp:cNvPr id="0" name=""/>
        <dsp:cNvSpPr/>
      </dsp:nvSpPr>
      <dsp:spPr>
        <a:xfrm rot="5400000">
          <a:off x="7785459" y="598821"/>
          <a:ext cx="517246" cy="860686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shade val="50000"/>
            <a:hueOff val="-4880"/>
            <a:satOff val="-989"/>
            <a:lumOff val="5441"/>
            <a:alphaOff val="0"/>
          </a:schemeClr>
        </a:solidFill>
        <a:ln w="25400" cap="flat" cmpd="sng" algn="ctr">
          <a:solidFill>
            <a:schemeClr val="accent2">
              <a:shade val="50000"/>
              <a:hueOff val="-4880"/>
              <a:satOff val="-989"/>
              <a:lumOff val="54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9C6937-CB46-45FF-974B-30ED0DB8E4BE}">
      <dsp:nvSpPr>
        <dsp:cNvPr id="0" name=""/>
        <dsp:cNvSpPr/>
      </dsp:nvSpPr>
      <dsp:spPr>
        <a:xfrm>
          <a:off x="7699118" y="855981"/>
          <a:ext cx="777032" cy="681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Si no se está de acuerdo con la decisión se apela el caso ante la Corte Suprema de Justicia</a:t>
          </a:r>
          <a:endParaRPr lang="es-CO" sz="800" kern="1200" dirty="0"/>
        </a:p>
      </dsp:txBody>
      <dsp:txXfrm>
        <a:off x="7699118" y="855981"/>
        <a:ext cx="777032" cy="6811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02796F-DAF5-439C-8361-C161599D539C}" type="datetimeFigureOut">
              <a:rPr lang="es-ES" smtClean="0"/>
              <a:t>22/06/2016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27B2D-2DAC-43EB-9440-6CB906EB7B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9156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02796F-DAF5-439C-8361-C161599D539C}" type="datetimeFigureOut">
              <a:rPr lang="es-ES" smtClean="0"/>
              <a:t>22/06/2016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27B2D-2DAC-43EB-9440-6CB906EB7B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487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02796F-DAF5-439C-8361-C161599D539C}" type="datetimeFigureOut">
              <a:rPr lang="es-ES" smtClean="0"/>
              <a:t>22/06/2016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27B2D-2DAC-43EB-9440-6CB906EB7B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5394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02796F-DAF5-439C-8361-C161599D539C}" type="datetimeFigureOut">
              <a:rPr lang="es-ES" smtClean="0"/>
              <a:t>22/06/2016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27B2D-2DAC-43EB-9440-6CB906EB7B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759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02796F-DAF5-439C-8361-C161599D539C}" type="datetimeFigureOut">
              <a:rPr lang="es-ES" smtClean="0"/>
              <a:t>22/06/2016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27B2D-2DAC-43EB-9440-6CB906EB7B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69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02796F-DAF5-439C-8361-C161599D539C}" type="datetimeFigureOut">
              <a:rPr lang="es-ES" smtClean="0"/>
              <a:t>22/06/2016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27B2D-2DAC-43EB-9440-6CB906EB7B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335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02796F-DAF5-439C-8361-C161599D539C}" type="datetimeFigureOut">
              <a:rPr lang="es-ES" smtClean="0"/>
              <a:t>22/06/2016</a:t>
            </a:fld>
            <a:endParaRPr lang="es-ES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27B2D-2DAC-43EB-9440-6CB906EB7B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19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02796F-DAF5-439C-8361-C161599D539C}" type="datetimeFigureOut">
              <a:rPr lang="es-ES" smtClean="0"/>
              <a:t>22/06/2016</a:t>
            </a:fld>
            <a:endParaRPr lang="es-ES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27B2D-2DAC-43EB-9440-6CB906EB7B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801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02796F-DAF5-439C-8361-C161599D539C}" type="datetimeFigureOut">
              <a:rPr lang="es-ES" smtClean="0"/>
              <a:t>22/06/2016</a:t>
            </a:fld>
            <a:endParaRPr lang="es-ES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27B2D-2DAC-43EB-9440-6CB906EB7B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9997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02796F-DAF5-439C-8361-C161599D539C}" type="datetimeFigureOut">
              <a:rPr lang="es-ES" smtClean="0"/>
              <a:t>22/06/2016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27B2D-2DAC-43EB-9440-6CB906EB7B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621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02796F-DAF5-439C-8361-C161599D539C}" type="datetimeFigureOut">
              <a:rPr lang="es-ES" smtClean="0"/>
              <a:t>22/06/2016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27B2D-2DAC-43EB-9440-6CB906EB7B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502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O" smtClean="0"/>
              <a:t>Clic para editar título</a:t>
            </a:r>
            <a:endParaRPr lang="es-ES" altLang="es-CO" smtClean="0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O" smtClean="0"/>
              <a:t>Haga clic para modificar el estilo de texto del patrón</a:t>
            </a:r>
          </a:p>
          <a:p>
            <a:pPr lvl="1"/>
            <a:r>
              <a:rPr lang="es-ES_tradnl" altLang="es-CO" smtClean="0"/>
              <a:t>Segundo nivel</a:t>
            </a:r>
          </a:p>
          <a:p>
            <a:pPr lvl="2"/>
            <a:r>
              <a:rPr lang="es-ES_tradnl" altLang="es-CO" smtClean="0"/>
              <a:t>Tercer nivel</a:t>
            </a:r>
          </a:p>
          <a:p>
            <a:pPr lvl="3"/>
            <a:r>
              <a:rPr lang="es-ES_tradnl" altLang="es-CO" smtClean="0"/>
              <a:t>Cuarto nivel</a:t>
            </a:r>
          </a:p>
          <a:p>
            <a:pPr lvl="4"/>
            <a:r>
              <a:rPr lang="es-ES_tradnl" altLang="es-CO" smtClean="0"/>
              <a:t>Quinto nivel</a:t>
            </a:r>
            <a:endParaRPr lang="es-ES" altLang="es-CO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802796F-DAF5-439C-8361-C161599D539C}" type="datetimeFigureOut">
              <a:rPr lang="es-ES" smtClean="0"/>
              <a:t>22/06/2016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5127B2D-2DAC-43EB-9440-6CB906EB7B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5938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/>
          <p:cNvSpPr>
            <a:spLocks noGrp="1"/>
          </p:cNvSpPr>
          <p:nvPr>
            <p:ph type="title"/>
          </p:nvPr>
        </p:nvSpPr>
        <p:spPr>
          <a:xfrm>
            <a:off x="1895476" y="153988"/>
            <a:ext cx="8315325" cy="1428750"/>
          </a:xfrm>
        </p:spPr>
        <p:txBody>
          <a:bodyPr/>
          <a:lstStyle/>
          <a:p>
            <a:pPr eaLnBrk="1" hangingPunct="1"/>
            <a:r>
              <a:rPr lang="es-CO" altLang="es-CO" b="1" dirty="0" smtClean="0"/>
              <a:t>¿Qué es una Enfermedad Laboral?</a:t>
            </a:r>
            <a:endParaRPr lang="es-CO" altLang="es-CO" b="1" dirty="0" smtClean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171700" y="1582738"/>
            <a:ext cx="7761288" cy="285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04" tIns="41052" rIns="82104" bIns="41052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CO" altLang="es-CO" sz="2000" dirty="0">
                <a:latin typeface="+mj-lt"/>
              </a:rPr>
              <a:t>Es la contraída  como resultado de la exposición a factores de riesgo inherentes  a la actividad laboral o del medio en el que el trabajador se ha visto obligado a trabajar. </a:t>
            </a:r>
            <a:r>
              <a:rPr lang="es-CO" altLang="es-CO" sz="2000" dirty="0">
                <a:latin typeface="+mj-lt"/>
              </a:rPr>
              <a:t>El Gobierno Nacional determinará, en forma periódica, las enfermedades que se consideran  como laborales y en los casos en que una enfermedad no figure en la tabla de enfermedades laborales , pero se demuestre la relación de causalidad con los factores de riesgo  ocupacional será reconocida  como enfermedad laboral, conforme lo establecido en las normas legales vigentes</a:t>
            </a:r>
            <a:r>
              <a:rPr lang="es-CO" altLang="es-CO" sz="2000" dirty="0" smtClean="0">
                <a:latin typeface="+mj-lt"/>
              </a:rPr>
              <a:t>. </a:t>
            </a:r>
            <a:r>
              <a:rPr lang="es-CO" altLang="es-CO" sz="2000" i="1" dirty="0" smtClean="0">
                <a:latin typeface="+mj-lt"/>
              </a:rPr>
              <a:t>Art 4 de la Ley 1562 de 2012</a:t>
            </a:r>
            <a:endParaRPr lang="es-ES" altLang="es-CO" sz="20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3542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/>
          <p:cNvSpPr>
            <a:spLocks noGrp="1"/>
          </p:cNvSpPr>
          <p:nvPr>
            <p:ph type="title"/>
          </p:nvPr>
        </p:nvSpPr>
        <p:spPr>
          <a:xfrm>
            <a:off x="495300" y="153988"/>
            <a:ext cx="11112500" cy="1428750"/>
          </a:xfrm>
        </p:spPr>
        <p:txBody>
          <a:bodyPr/>
          <a:lstStyle/>
          <a:p>
            <a:pPr eaLnBrk="1" hangingPunct="1"/>
            <a:r>
              <a:rPr lang="es-CO" altLang="es-CO" b="1" dirty="0" smtClean="0"/>
              <a:t>Proceso de calificación de origen de una presenta Enfermedad </a:t>
            </a:r>
            <a:r>
              <a:rPr lang="es-CO" altLang="es-CO" b="1" dirty="0" smtClean="0"/>
              <a:t>Laboral</a:t>
            </a:r>
          </a:p>
        </p:txBody>
      </p:sp>
      <p:graphicFrame>
        <p:nvGraphicFramePr>
          <p:cNvPr id="6" name="1 Diagrama"/>
          <p:cNvGraphicFramePr/>
          <p:nvPr/>
        </p:nvGraphicFramePr>
        <p:xfrm>
          <a:off x="1730827" y="1338736"/>
          <a:ext cx="8479972" cy="419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875745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257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MS PGothic</vt:lpstr>
      <vt:lpstr>Arial</vt:lpstr>
      <vt:lpstr>Calibri</vt:lpstr>
      <vt:lpstr>1_Tema de Office</vt:lpstr>
      <vt:lpstr>¿Qué es una Enfermedad Laboral?</vt:lpstr>
      <vt:lpstr>Proceso de calificación de origen de una presenta Enfermedad Laboral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es una Enfermedad Laboral?</dc:title>
  <dc:creator>Carol Andrea Rincon Rodriguez</dc:creator>
  <cp:lastModifiedBy>Carol Andrea Rincon Rodriguez</cp:lastModifiedBy>
  <cp:revision>1</cp:revision>
  <dcterms:created xsi:type="dcterms:W3CDTF">2016-06-22T21:28:30Z</dcterms:created>
  <dcterms:modified xsi:type="dcterms:W3CDTF">2016-06-22T21:30:45Z</dcterms:modified>
</cp:coreProperties>
</file>