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7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3" autoAdjust="0"/>
    <p:restoredTop sz="94742"/>
  </p:normalViewPr>
  <p:slideViewPr>
    <p:cSldViewPr snapToGrid="0">
      <p:cViewPr varScale="1">
        <p:scale>
          <a:sx n="162" d="100"/>
          <a:sy n="162" d="100"/>
        </p:scale>
        <p:origin x="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>
                <a:latin typeface="Verdana" panose="020B0604030504040204" pitchFamily="34" charset="0"/>
              </a:rPr>
              <a:t>26/05/23</a:t>
            </a:fld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>
                <a:latin typeface="Verdana" panose="020B0604030504040204" pitchFamily="34" charset="0"/>
              </a:rPr>
              <a:t>‹Nº›</a:t>
            </a:fld>
            <a:endParaRPr lang="es-CO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0C4F-4CD3-9443-B078-5E6D0607DC09}" type="datetimeFigureOut">
              <a:rPr lang="en-CO" smtClean="0"/>
              <a:t>5/26/23</a:t>
            </a:fld>
            <a:endParaRPr lang="en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A7DF0-3770-D449-BCEC-210EA1C82C67}" type="slidenum">
              <a:rPr lang="en-CO" smtClean="0"/>
              <a:t>‹Nº›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23776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7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686A8BFE-123A-3DB8-E3AA-56997D1C6C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DECFB8FD-B84C-3DA9-3B10-D5FDB36DD9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7" y="-149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3B05C927-FCF5-0132-3B83-3AA55DB686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" y="0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26/05/23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26/05/23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1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55903"/>
            <a:ext cx="8560904" cy="746194"/>
          </a:xfrm>
        </p:spPr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A228D-C279-3711-0691-E934ABEEC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F345E6-4FF8-3540-A4BE-3B2905C37A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63E9FF8-726C-C90D-F2BB-C32B8EBE4472}"/>
              </a:ext>
            </a:extLst>
          </p:cNvPr>
          <p:cNvSpPr txBox="1"/>
          <p:nvPr/>
        </p:nvSpPr>
        <p:spPr>
          <a:xfrm>
            <a:off x="4883972" y="6639446"/>
            <a:ext cx="24240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www.unidadvictimas.gov.co</a:t>
            </a:r>
            <a:endParaRPr lang="es-CO" sz="11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A228D-C279-3711-0691-E934ABEEC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F345E6-4FF8-3540-A4BE-3B2905C37A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63E9FF8-726C-C90D-F2BB-C32B8EBE4472}"/>
              </a:ext>
            </a:extLst>
          </p:cNvPr>
          <p:cNvSpPr txBox="1"/>
          <p:nvPr/>
        </p:nvSpPr>
        <p:spPr>
          <a:xfrm>
            <a:off x="4883970" y="6639446"/>
            <a:ext cx="24240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www.unidadvictimas.gov.co</a:t>
            </a:r>
            <a:endParaRPr lang="es-CO" sz="11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66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A228D-C279-3711-0691-E934ABEEC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F345E6-4FF8-3540-A4BE-3B2905C37A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63E9FF8-726C-C90D-F2BB-C32B8EBE4472}"/>
              </a:ext>
            </a:extLst>
          </p:cNvPr>
          <p:cNvSpPr txBox="1"/>
          <p:nvPr/>
        </p:nvSpPr>
        <p:spPr>
          <a:xfrm>
            <a:off x="4883970" y="6639446"/>
            <a:ext cx="24240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www.unidadvictimas.gov.co</a:t>
            </a:r>
            <a:endParaRPr lang="es-CO" sz="11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07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25</Words>
  <Application>Microsoft Macintosh PowerPoint</Application>
  <PresentationFormat>Panorámica</PresentationFormat>
  <Paragraphs>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Tema de Office</vt:lpstr>
      <vt:lpstr>Presentación de PowerPoint</vt:lpstr>
      <vt:lpstr>Título de la presentación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Luis Alfonso Tello Cardenas</cp:lastModifiedBy>
  <cp:revision>17</cp:revision>
  <dcterms:created xsi:type="dcterms:W3CDTF">2023-05-08T00:34:42Z</dcterms:created>
  <dcterms:modified xsi:type="dcterms:W3CDTF">2023-05-26T18:22:33Z</dcterms:modified>
</cp:coreProperties>
</file>