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3" r:id="rId2"/>
    <p:sldId id="262" r:id="rId3"/>
    <p:sldId id="261" r:id="rId4"/>
    <p:sldId id="268" r:id="rId5"/>
    <p:sldId id="270" r:id="rId6"/>
    <p:sldId id="274" r:id="rId7"/>
    <p:sldId id="272" r:id="rId8"/>
    <p:sldId id="265" r:id="rId9"/>
  </p:sldIdLst>
  <p:sldSz cx="9144000" cy="6858000" type="screen4x3"/>
  <p:notesSz cx="6858000" cy="9144000"/>
  <p:defaultTextStyle>
    <a:defPPr>
      <a:defRPr lang="es-E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7" autoAdjust="0"/>
    <p:restoredTop sz="94697" autoAdjust="0"/>
  </p:normalViewPr>
  <p:slideViewPr>
    <p:cSldViewPr snapToGrid="0" snapToObjects="1">
      <p:cViewPr varScale="1">
        <p:scale>
          <a:sx n="85" d="100"/>
          <a:sy n="85" d="100"/>
        </p:scale>
        <p:origin x="147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1EA0E-0188-3545-AB2A-8D8011EC6027}" type="datetimeFigureOut">
              <a:rPr lang="es-ES_tradnl" smtClean="0"/>
              <a:t>23/06/2017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F4C82D-3D10-8B4D-8643-728228CF4DD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07483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4C82D-3D10-8B4D-8643-728228CF4DD4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47022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99B6F-71F4-194A-9EF3-42AB7A53C1AA}" type="datetimeFigureOut">
              <a:rPr lang="es-ES"/>
              <a:pPr>
                <a:defRPr/>
              </a:pPr>
              <a:t>23/06/2017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C813F-A53A-554C-8E36-840FABB7501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555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9D39F-D4CA-4645-8F1C-AB418F5487E7}" type="datetimeFigureOut">
              <a:rPr lang="es-ES"/>
              <a:pPr>
                <a:defRPr/>
              </a:pPr>
              <a:t>23/06/2017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B9852-4DE2-0645-A739-6B774321C32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055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485FA-7911-394A-94EC-67BDF5D8451C}" type="datetimeFigureOut">
              <a:rPr lang="es-ES"/>
              <a:pPr>
                <a:defRPr/>
              </a:pPr>
              <a:t>23/06/2017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92B99-CB5E-A947-AD2A-810ADA9C2BB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526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4A590-EA75-C940-8CED-432E4FAF5C85}" type="datetimeFigureOut">
              <a:rPr lang="es-ES"/>
              <a:pPr>
                <a:defRPr/>
              </a:pPr>
              <a:t>23/06/2017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93458-072D-FF44-AFBD-25FE15C33F6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0979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D1EAB-5DCE-5A4B-86CE-18A0E3CC89CA}" type="datetimeFigureOut">
              <a:rPr lang="es-ES"/>
              <a:pPr>
                <a:defRPr/>
              </a:pPr>
              <a:t>23/06/2017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D29F0-82A5-EB40-94F6-02DBBAE712B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93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BD6CA-20ED-7140-B5C4-C485167A40D7}" type="datetimeFigureOut">
              <a:rPr lang="es-ES"/>
              <a:pPr>
                <a:defRPr/>
              </a:pPr>
              <a:t>23/06/2017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21173-9909-DC47-B5E2-0C0FC9D8536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7196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2D774-CAC4-1F48-A00E-A233BC144176}" type="datetimeFigureOut">
              <a:rPr lang="es-ES"/>
              <a:pPr>
                <a:defRPr/>
              </a:pPr>
              <a:t>23/06/2017</a:t>
            </a:fld>
            <a:endParaRPr lang="es-ES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0F5E0-8E27-C84E-9F25-B849FA265D4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9827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2905C-5D7B-CF4D-8A85-92C77A28EDFF}" type="datetimeFigureOut">
              <a:rPr lang="es-ES"/>
              <a:pPr>
                <a:defRPr/>
              </a:pPr>
              <a:t>23/06/2017</a:t>
            </a:fld>
            <a:endParaRPr lang="es-ES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B9793-C89D-5546-938A-8F2439C80BF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020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D32D1-0926-A640-BF92-9EB447DC4EB6}" type="datetimeFigureOut">
              <a:rPr lang="es-ES"/>
              <a:pPr>
                <a:defRPr/>
              </a:pPr>
              <a:t>23/06/2017</a:t>
            </a:fld>
            <a:endParaRPr lang="es-ES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F94C5-0102-E040-ACDD-B7EBF9AA35D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288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0F53A-1DF2-7B41-AF05-D2C9516F1E38}" type="datetimeFigureOut">
              <a:rPr lang="es-ES"/>
              <a:pPr>
                <a:defRPr/>
              </a:pPr>
              <a:t>23/06/2017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4F507-B32E-C442-B312-4C782CD2C04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9974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9ED55-E92F-3E41-92EE-727CBCD30810}" type="datetimeFigureOut">
              <a:rPr lang="es-ES"/>
              <a:pPr>
                <a:defRPr/>
              </a:pPr>
              <a:t>23/06/2017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94EC1-BF38-AC44-9E14-9305BA41732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8800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Clic para editar título</a:t>
            </a:r>
            <a:endParaRPr lang="es-ES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6B9CDF5-2DCF-8C4A-8081-7D19BF27C46D}" type="datetimeFigureOut">
              <a:rPr lang="es-ES"/>
              <a:pPr>
                <a:defRPr/>
              </a:pPr>
              <a:t>23/06/2017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15EBA5-F00A-0042-9061-AEB09F3B785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Imagen 1" descr="plantilla 1-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685800" y="1535897"/>
            <a:ext cx="7772400" cy="2156162"/>
          </a:xfrm>
        </p:spPr>
        <p:txBody>
          <a:bodyPr/>
          <a:lstStyle/>
          <a:p>
            <a:r>
              <a:rPr lang="es-ES_tradnl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s-ES_tradnl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s-ES_tradnl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s-ES_tradnl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s-ES_tradnl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s-ES_tradnl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s-ES_tradnl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INFORME DE ACTIVIDADES Y SUPERVISIÓN DE CONTRATOS Y CONVENIOS</a:t>
            </a:r>
            <a:r>
              <a:rPr lang="es-ES_tradnl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s-ES_tradnl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es-ES" sz="36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Imagen 1" descr="presentación_Director_2-2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ángulo 1"/>
          <p:cNvSpPr/>
          <p:nvPr/>
        </p:nvSpPr>
        <p:spPr>
          <a:xfrm flipH="1">
            <a:off x="349250" y="873125"/>
            <a:ext cx="8350250" cy="3017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s-ES_tradnl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0860" y="0"/>
            <a:ext cx="9039273" cy="5599289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Imagen 1" descr="presentación_Director_2-2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Marcador de contenido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9022" y="132645"/>
            <a:ext cx="8974667" cy="4360333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254" y="4492978"/>
            <a:ext cx="8933745" cy="158115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Imagen 1" descr="presentación_Director_2-2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endParaRPr lang="es-ES" sz="1600" dirty="0" smtClean="0"/>
          </a:p>
          <a:p>
            <a:pPr marL="0" indent="0" algn="just">
              <a:buNone/>
            </a:pPr>
            <a:endParaRPr lang="es-ES" sz="1600" dirty="0" smtClean="0"/>
          </a:p>
          <a:p>
            <a:pPr marL="0" indent="0" algn="just">
              <a:buNone/>
            </a:pPr>
            <a:endParaRPr lang="es-ES" sz="1600" dirty="0" smtClean="0"/>
          </a:p>
          <a:p>
            <a:pPr marL="0" indent="0" algn="just">
              <a:buNone/>
            </a:pPr>
            <a:endParaRPr lang="es-ES" sz="1600" dirty="0" smtClean="0"/>
          </a:p>
          <a:p>
            <a:pPr marL="0" indent="0">
              <a:buNone/>
            </a:pPr>
            <a:endParaRPr lang="es-ES" sz="1600" dirty="0" smtClean="0"/>
          </a:p>
          <a:p>
            <a:endParaRPr lang="es-ES" sz="1600" dirty="0" smtClean="0"/>
          </a:p>
          <a:p>
            <a:endParaRPr lang="es-ES" sz="16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9144000" cy="55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06640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Imagen 1" descr="presentación_Director_2-2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s-ES" sz="1600" dirty="0" smtClean="0"/>
              <a:t>.</a:t>
            </a:r>
          </a:p>
          <a:p>
            <a:pPr marL="0" indent="0" algn="just">
              <a:buNone/>
            </a:pPr>
            <a:endParaRPr lang="es-ES" sz="1600" dirty="0"/>
          </a:p>
          <a:p>
            <a:pPr marL="0" indent="0" algn="just">
              <a:buNone/>
            </a:pPr>
            <a:endParaRPr lang="es-ES" sz="1400" dirty="0" smtClean="0"/>
          </a:p>
          <a:p>
            <a:pPr marL="0" indent="0" algn="just">
              <a:buNone/>
            </a:pPr>
            <a:endParaRPr lang="es-ES" sz="1400" dirty="0"/>
          </a:p>
          <a:p>
            <a:pPr marL="0" indent="0" algn="just">
              <a:buNone/>
            </a:pPr>
            <a:endParaRPr lang="es-ES" sz="1400" dirty="0" smtClean="0"/>
          </a:p>
          <a:p>
            <a:pPr marL="0" indent="0" algn="just">
              <a:buNone/>
            </a:pPr>
            <a:endParaRPr lang="es-ES" sz="1600" dirty="0" smtClean="0"/>
          </a:p>
          <a:p>
            <a:pPr marL="0" indent="0" algn="just">
              <a:buNone/>
            </a:pPr>
            <a:endParaRPr lang="es-ES" sz="1600" dirty="0" smtClean="0"/>
          </a:p>
          <a:p>
            <a:pPr marL="0" indent="0" algn="just">
              <a:buNone/>
            </a:pPr>
            <a:endParaRPr lang="es-ES" sz="1600" dirty="0" smtClean="0"/>
          </a:p>
          <a:p>
            <a:pPr marL="0" indent="0" algn="just">
              <a:buNone/>
            </a:pPr>
            <a:endParaRPr lang="es-ES" sz="1600" dirty="0" smtClean="0"/>
          </a:p>
          <a:p>
            <a:pPr marL="0" indent="0">
              <a:buNone/>
            </a:pPr>
            <a:endParaRPr lang="es-ES" sz="1600" dirty="0" smtClean="0"/>
          </a:p>
          <a:p>
            <a:endParaRPr lang="es-ES" sz="1600" dirty="0" smtClean="0"/>
          </a:p>
          <a:p>
            <a:endParaRPr lang="es-ES" sz="16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85" y="0"/>
            <a:ext cx="9035370" cy="5542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98526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Imagen 1" descr="presentación_Director_2-2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endParaRPr lang="es-ES" sz="1200" dirty="0"/>
          </a:p>
          <a:p>
            <a:pPr algn="just"/>
            <a:endParaRPr lang="es-ES" sz="1200" dirty="0" smtClean="0"/>
          </a:p>
          <a:p>
            <a:pPr marL="0" indent="0" algn="just">
              <a:buNone/>
            </a:pPr>
            <a:endParaRPr lang="es-ES" sz="1400" dirty="0" smtClean="0"/>
          </a:p>
          <a:p>
            <a:pPr marL="0" indent="0" algn="just">
              <a:buNone/>
            </a:pPr>
            <a:endParaRPr lang="es-ES" sz="1400" dirty="0" smtClean="0"/>
          </a:p>
          <a:p>
            <a:pPr marL="0" indent="0" algn="just">
              <a:buNone/>
            </a:pPr>
            <a:endParaRPr lang="es-ES" sz="1400" dirty="0"/>
          </a:p>
          <a:p>
            <a:pPr marL="0" indent="0" algn="just">
              <a:buNone/>
            </a:pPr>
            <a:endParaRPr lang="es-ES" sz="1400" dirty="0" smtClean="0"/>
          </a:p>
          <a:p>
            <a:pPr marL="0" indent="0" algn="just">
              <a:buNone/>
            </a:pPr>
            <a:endParaRPr lang="es-ES" sz="1600" dirty="0" smtClean="0"/>
          </a:p>
          <a:p>
            <a:pPr marL="0" indent="0" algn="just">
              <a:buNone/>
            </a:pPr>
            <a:endParaRPr lang="es-ES" sz="1600" dirty="0" smtClean="0"/>
          </a:p>
          <a:p>
            <a:pPr marL="0" indent="0" algn="just">
              <a:buNone/>
            </a:pPr>
            <a:endParaRPr lang="es-ES" sz="1600" dirty="0" smtClean="0"/>
          </a:p>
          <a:p>
            <a:pPr marL="0" indent="0" algn="just">
              <a:buNone/>
            </a:pPr>
            <a:endParaRPr lang="es-ES" sz="1600" dirty="0" smtClean="0"/>
          </a:p>
          <a:p>
            <a:pPr marL="0" indent="0">
              <a:buNone/>
            </a:pPr>
            <a:endParaRPr lang="es-ES" sz="1600" dirty="0" smtClean="0"/>
          </a:p>
          <a:p>
            <a:endParaRPr lang="es-ES" sz="1600" dirty="0" smtClean="0"/>
          </a:p>
          <a:p>
            <a:endParaRPr lang="es-ES" sz="1600" dirty="0"/>
          </a:p>
        </p:txBody>
      </p:sp>
      <p:sp>
        <p:nvSpPr>
          <p:cNvPr id="4" name="Rectángulo 3"/>
          <p:cNvSpPr/>
          <p:nvPr/>
        </p:nvSpPr>
        <p:spPr>
          <a:xfrm>
            <a:off x="3333000" y="3244334"/>
            <a:ext cx="2478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Guía Colombia Compra).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041" y="98286"/>
            <a:ext cx="8803070" cy="5492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95031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Imagen 1" descr="presentación_Director_2-2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5738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87387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Imagen 1" descr="plantilla gracias-2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329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6</Words>
  <Application>Microsoft Office PowerPoint</Application>
  <PresentationFormat>Presentación en pantalla (4:3)</PresentationFormat>
  <Paragraphs>29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MS PGothic</vt:lpstr>
      <vt:lpstr>MS PGothic</vt:lpstr>
      <vt:lpstr>Arial</vt:lpstr>
      <vt:lpstr>Calibri</vt:lpstr>
      <vt:lpstr>Tema de Office</vt:lpstr>
      <vt:lpstr>   INFORME DE ACTIVIDADES Y SUPERVISIÓN DE CONTRATOS Y CONVENIOS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</dc:creator>
  <cp:lastModifiedBy>Orlando Sabogal Sierra</cp:lastModifiedBy>
  <cp:revision>55</cp:revision>
  <dcterms:created xsi:type="dcterms:W3CDTF">2016-09-12T16:49:49Z</dcterms:created>
  <dcterms:modified xsi:type="dcterms:W3CDTF">2017-06-23T14:43:41Z</dcterms:modified>
</cp:coreProperties>
</file>