
<file path=[Content_Types].xml><?xml version="1.0" encoding="utf-8"?>
<Types xmlns="http://schemas.openxmlformats.org/package/2006/content-types"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 autoCompressPictures="0">
  <p:sldMasterIdLst>
    <p:sldMasterId id="2147483648" r:id="rId1"/>
  </p:sldMasterIdLst>
  <p:sldIdLst>
    <p:sldId id="258" r:id="rId2"/>
    <p:sldId id="267" r:id="rId3"/>
    <p:sldId id="269" r:id="rId4"/>
    <p:sldId id="263" r:id="rId5"/>
  </p:sldIdLst>
  <p:sldSz cx="9144000" cy="6858000" type="screen4x3"/>
  <p:notesSz cx="6858000" cy="9144000"/>
  <p:defaultTextStyle>
    <a:defPPr>
      <a:defRPr lang="es-E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ECF6"/>
    <a:srgbClr val="D3D3D4"/>
    <a:srgbClr val="33404E"/>
    <a:srgbClr val="575756"/>
    <a:srgbClr val="FFC1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8"/>
  </p:normalViewPr>
  <p:slideViewPr>
    <p:cSldViewPr snapToGrid="0" snapToObjects="1">
      <p:cViewPr varScale="1">
        <p:scale>
          <a:sx n="180" d="100"/>
          <a:sy n="180" d="100"/>
        </p:scale>
        <p:origin x="288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90C5558-A50D-4E1E-C21E-4AA2CB5D3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251F0E-A6D3-BF47-A59D-0B181812DA5D}" type="datetimeFigureOut">
              <a:rPr lang="es-ES" altLang="es-US"/>
              <a:pPr>
                <a:defRPr/>
              </a:pPr>
              <a:t>9/8/22</a:t>
            </a:fld>
            <a:endParaRPr lang="es-ES" altLang="es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B3FD7D8-2313-333F-01D1-C7A37C89A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BF90389-7078-F9E2-F043-D6F9C9AC5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03674D-CB08-3D4F-9B9E-8D1488429AC8}" type="slidenum">
              <a:rPr lang="es-ES" altLang="es-US"/>
              <a:pPr>
                <a:defRPr/>
              </a:pPr>
              <a:t>‹Nº›</a:t>
            </a:fld>
            <a:endParaRPr lang="es-ES" altLang="es-US"/>
          </a:p>
        </p:txBody>
      </p:sp>
    </p:spTree>
    <p:extLst>
      <p:ext uri="{BB962C8B-B14F-4D97-AF65-F5344CB8AC3E}">
        <p14:creationId xmlns:p14="http://schemas.microsoft.com/office/powerpoint/2010/main" val="429413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4D81842-59DE-EFD7-A534-E01768C88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5C5213-0215-BA4F-8F40-12E4CBB48F60}" type="datetimeFigureOut">
              <a:rPr lang="es-ES" altLang="es-US"/>
              <a:pPr>
                <a:defRPr/>
              </a:pPr>
              <a:t>9/8/22</a:t>
            </a:fld>
            <a:endParaRPr lang="es-ES" altLang="es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BF4EED0-5594-7661-60CD-496E55B8A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EB209B8-A9A2-EB8C-6DE4-15A8484F5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185DB5-8EC3-084C-82D6-6865AA3B433E}" type="slidenum">
              <a:rPr lang="es-ES" altLang="es-US"/>
              <a:pPr>
                <a:defRPr/>
              </a:pPr>
              <a:t>‹Nº›</a:t>
            </a:fld>
            <a:endParaRPr lang="es-ES" altLang="es-US"/>
          </a:p>
        </p:txBody>
      </p:sp>
    </p:spTree>
    <p:extLst>
      <p:ext uri="{BB962C8B-B14F-4D97-AF65-F5344CB8AC3E}">
        <p14:creationId xmlns:p14="http://schemas.microsoft.com/office/powerpoint/2010/main" val="4200601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29629E1-194E-FFEC-D153-30F22A9A1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6734F7-DC40-7A41-93DE-F368DFED554D}" type="datetimeFigureOut">
              <a:rPr lang="es-ES" altLang="es-US"/>
              <a:pPr>
                <a:defRPr/>
              </a:pPr>
              <a:t>9/8/22</a:t>
            </a:fld>
            <a:endParaRPr lang="es-ES" altLang="es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681D72E-8DEA-5BD7-EA51-D9367F0A7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06DB378-4E65-00AE-8F59-2E81311AD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7C7DF-C616-DD46-B44D-B5AA7458472F}" type="slidenum">
              <a:rPr lang="es-ES" altLang="es-US"/>
              <a:pPr>
                <a:defRPr/>
              </a:pPr>
              <a:t>‹Nº›</a:t>
            </a:fld>
            <a:endParaRPr lang="es-ES" altLang="es-US"/>
          </a:p>
        </p:txBody>
      </p:sp>
    </p:spTree>
    <p:extLst>
      <p:ext uri="{BB962C8B-B14F-4D97-AF65-F5344CB8AC3E}">
        <p14:creationId xmlns:p14="http://schemas.microsoft.com/office/powerpoint/2010/main" val="3254977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1E43B4B-7D4B-6B20-A0A7-6D3A342F7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DEA28-3D68-E945-9710-5ADDA4E01796}" type="datetimeFigureOut">
              <a:rPr lang="es-ES" altLang="es-US"/>
              <a:pPr>
                <a:defRPr/>
              </a:pPr>
              <a:t>9/8/22</a:t>
            </a:fld>
            <a:endParaRPr lang="es-ES" altLang="es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C1FBC98-E194-D238-0788-73549B4BE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EF2DDE9-1DA1-0749-1CC6-9F0746A89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61C34E-A9FD-9B47-8DB5-A567D79FD86B}" type="slidenum">
              <a:rPr lang="es-ES" altLang="es-US"/>
              <a:pPr>
                <a:defRPr/>
              </a:pPr>
              <a:t>‹Nº›</a:t>
            </a:fld>
            <a:endParaRPr lang="es-ES" altLang="es-US"/>
          </a:p>
        </p:txBody>
      </p:sp>
    </p:spTree>
    <p:extLst>
      <p:ext uri="{BB962C8B-B14F-4D97-AF65-F5344CB8AC3E}">
        <p14:creationId xmlns:p14="http://schemas.microsoft.com/office/powerpoint/2010/main" val="1807571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488663F-6CED-5B4F-C6D6-CD2CFCF8A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9E3AA5-51C7-CE4E-8497-EEEA346216B0}" type="datetimeFigureOut">
              <a:rPr lang="es-ES" altLang="es-US"/>
              <a:pPr>
                <a:defRPr/>
              </a:pPr>
              <a:t>9/8/22</a:t>
            </a:fld>
            <a:endParaRPr lang="es-ES" altLang="es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F860CBC-BD25-95AE-8C7B-C9B79D34B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E1521AE-079B-0E6B-46BD-6AF375B29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7CC49C-AB39-0847-9DD1-92BC41CBC583}" type="slidenum">
              <a:rPr lang="es-ES" altLang="es-US"/>
              <a:pPr>
                <a:defRPr/>
              </a:pPr>
              <a:t>‹Nº›</a:t>
            </a:fld>
            <a:endParaRPr lang="es-ES" altLang="es-US"/>
          </a:p>
        </p:txBody>
      </p:sp>
    </p:spTree>
    <p:extLst>
      <p:ext uri="{BB962C8B-B14F-4D97-AF65-F5344CB8AC3E}">
        <p14:creationId xmlns:p14="http://schemas.microsoft.com/office/powerpoint/2010/main" val="1969181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3">
            <a:extLst>
              <a:ext uri="{FF2B5EF4-FFF2-40B4-BE49-F238E27FC236}">
                <a16:creationId xmlns:a16="http://schemas.microsoft.com/office/drawing/2014/main" id="{BD5C7F7B-7F88-E54C-6C12-863F95D4F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0A8451-2DBF-9148-813D-D0844B3DEA73}" type="datetimeFigureOut">
              <a:rPr lang="es-ES" altLang="es-US"/>
              <a:pPr>
                <a:defRPr/>
              </a:pPr>
              <a:t>9/8/22</a:t>
            </a:fld>
            <a:endParaRPr lang="es-ES" altLang="es-US"/>
          </a:p>
        </p:txBody>
      </p:sp>
      <p:sp>
        <p:nvSpPr>
          <p:cNvPr id="6" name="Marcador de pie de página 4">
            <a:extLst>
              <a:ext uri="{FF2B5EF4-FFF2-40B4-BE49-F238E27FC236}">
                <a16:creationId xmlns:a16="http://schemas.microsoft.com/office/drawing/2014/main" id="{BD462F43-672F-A583-F546-A8C86654D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5">
            <a:extLst>
              <a:ext uri="{FF2B5EF4-FFF2-40B4-BE49-F238E27FC236}">
                <a16:creationId xmlns:a16="http://schemas.microsoft.com/office/drawing/2014/main" id="{F10CC089-DE9C-4185-63C1-0F2748CB6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A4163-8B1D-3F43-886D-DD8D422DFD7B}" type="slidenum">
              <a:rPr lang="es-ES" altLang="es-US"/>
              <a:pPr>
                <a:defRPr/>
              </a:pPr>
              <a:t>‹Nº›</a:t>
            </a:fld>
            <a:endParaRPr lang="es-ES" altLang="es-US"/>
          </a:p>
        </p:txBody>
      </p:sp>
    </p:spTree>
    <p:extLst>
      <p:ext uri="{BB962C8B-B14F-4D97-AF65-F5344CB8AC3E}">
        <p14:creationId xmlns:p14="http://schemas.microsoft.com/office/powerpoint/2010/main" val="1399002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3">
            <a:extLst>
              <a:ext uri="{FF2B5EF4-FFF2-40B4-BE49-F238E27FC236}">
                <a16:creationId xmlns:a16="http://schemas.microsoft.com/office/drawing/2014/main" id="{F5119819-A3B3-F7FD-4BE8-5E360DDF7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C81F4D-FCE1-664F-B3B7-25B104573612}" type="datetimeFigureOut">
              <a:rPr lang="es-ES" altLang="es-US"/>
              <a:pPr>
                <a:defRPr/>
              </a:pPr>
              <a:t>9/8/22</a:t>
            </a:fld>
            <a:endParaRPr lang="es-ES" altLang="es-US"/>
          </a:p>
        </p:txBody>
      </p:sp>
      <p:sp>
        <p:nvSpPr>
          <p:cNvPr id="8" name="Marcador de pie de página 4">
            <a:extLst>
              <a:ext uri="{FF2B5EF4-FFF2-40B4-BE49-F238E27FC236}">
                <a16:creationId xmlns:a16="http://schemas.microsoft.com/office/drawing/2014/main" id="{4949EDCA-86E1-2345-E99D-9810F0ABB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Marcador de número de diapositiva 5">
            <a:extLst>
              <a:ext uri="{FF2B5EF4-FFF2-40B4-BE49-F238E27FC236}">
                <a16:creationId xmlns:a16="http://schemas.microsoft.com/office/drawing/2014/main" id="{3D380F90-26A4-E3AB-FA3E-95B7C572F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272FE-3D56-5047-866D-C8D746743BE2}" type="slidenum">
              <a:rPr lang="es-ES" altLang="es-US"/>
              <a:pPr>
                <a:defRPr/>
              </a:pPr>
              <a:t>‹Nº›</a:t>
            </a:fld>
            <a:endParaRPr lang="es-ES" altLang="es-US"/>
          </a:p>
        </p:txBody>
      </p:sp>
    </p:spTree>
    <p:extLst>
      <p:ext uri="{BB962C8B-B14F-4D97-AF65-F5344CB8AC3E}">
        <p14:creationId xmlns:p14="http://schemas.microsoft.com/office/powerpoint/2010/main" val="3241089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3">
            <a:extLst>
              <a:ext uri="{FF2B5EF4-FFF2-40B4-BE49-F238E27FC236}">
                <a16:creationId xmlns:a16="http://schemas.microsoft.com/office/drawing/2014/main" id="{1A6A1EC0-EFD7-B484-D049-F33A73E57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B987C-577B-B940-B9B3-7C4A227F73EB}" type="datetimeFigureOut">
              <a:rPr lang="es-ES" altLang="es-US"/>
              <a:pPr>
                <a:defRPr/>
              </a:pPr>
              <a:t>9/8/22</a:t>
            </a:fld>
            <a:endParaRPr lang="es-ES" altLang="es-US"/>
          </a:p>
        </p:txBody>
      </p:sp>
      <p:sp>
        <p:nvSpPr>
          <p:cNvPr id="4" name="Marcador de pie de página 4">
            <a:extLst>
              <a:ext uri="{FF2B5EF4-FFF2-40B4-BE49-F238E27FC236}">
                <a16:creationId xmlns:a16="http://schemas.microsoft.com/office/drawing/2014/main" id="{20EDE2F0-0779-50DC-2B31-2EEB37C73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Marcador de número de diapositiva 5">
            <a:extLst>
              <a:ext uri="{FF2B5EF4-FFF2-40B4-BE49-F238E27FC236}">
                <a16:creationId xmlns:a16="http://schemas.microsoft.com/office/drawing/2014/main" id="{ED394478-B15F-7B08-D355-09D3BBF70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A40D1-B258-4840-A5DE-04159C908960}" type="slidenum">
              <a:rPr lang="es-ES" altLang="es-US"/>
              <a:pPr>
                <a:defRPr/>
              </a:pPr>
              <a:t>‹Nº›</a:t>
            </a:fld>
            <a:endParaRPr lang="es-ES" altLang="es-US"/>
          </a:p>
        </p:txBody>
      </p:sp>
    </p:spTree>
    <p:extLst>
      <p:ext uri="{BB962C8B-B14F-4D97-AF65-F5344CB8AC3E}">
        <p14:creationId xmlns:p14="http://schemas.microsoft.com/office/powerpoint/2010/main" val="2124489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3">
            <a:extLst>
              <a:ext uri="{FF2B5EF4-FFF2-40B4-BE49-F238E27FC236}">
                <a16:creationId xmlns:a16="http://schemas.microsoft.com/office/drawing/2014/main" id="{5DADD3D3-D83D-D1BB-A0C2-8127D6305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6A6B1F-CD63-6E48-B450-4A78D77C3914}" type="datetimeFigureOut">
              <a:rPr lang="es-ES" altLang="es-US"/>
              <a:pPr>
                <a:defRPr/>
              </a:pPr>
              <a:t>9/8/22</a:t>
            </a:fld>
            <a:endParaRPr lang="es-ES" altLang="es-US"/>
          </a:p>
        </p:txBody>
      </p:sp>
      <p:sp>
        <p:nvSpPr>
          <p:cNvPr id="3" name="Marcador de pie de página 4">
            <a:extLst>
              <a:ext uri="{FF2B5EF4-FFF2-40B4-BE49-F238E27FC236}">
                <a16:creationId xmlns:a16="http://schemas.microsoft.com/office/drawing/2014/main" id="{537FE34C-9FDC-E35E-6572-B727A53C3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Marcador de número de diapositiva 5">
            <a:extLst>
              <a:ext uri="{FF2B5EF4-FFF2-40B4-BE49-F238E27FC236}">
                <a16:creationId xmlns:a16="http://schemas.microsoft.com/office/drawing/2014/main" id="{FF56388F-8552-329A-947C-9F3513997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4E844-EB1B-C548-B323-D8D1F85926F8}" type="slidenum">
              <a:rPr lang="es-ES" altLang="es-US"/>
              <a:pPr>
                <a:defRPr/>
              </a:pPr>
              <a:t>‹Nº›</a:t>
            </a:fld>
            <a:endParaRPr lang="es-ES" altLang="es-US"/>
          </a:p>
        </p:txBody>
      </p:sp>
    </p:spTree>
    <p:extLst>
      <p:ext uri="{BB962C8B-B14F-4D97-AF65-F5344CB8AC3E}">
        <p14:creationId xmlns:p14="http://schemas.microsoft.com/office/powerpoint/2010/main" val="3349029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3">
            <a:extLst>
              <a:ext uri="{FF2B5EF4-FFF2-40B4-BE49-F238E27FC236}">
                <a16:creationId xmlns:a16="http://schemas.microsoft.com/office/drawing/2014/main" id="{8B245944-2012-DC60-2A6A-3860B3EDC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253592-709A-1E48-9AE2-C4B717B6040B}" type="datetimeFigureOut">
              <a:rPr lang="es-ES" altLang="es-US"/>
              <a:pPr>
                <a:defRPr/>
              </a:pPr>
              <a:t>9/8/22</a:t>
            </a:fld>
            <a:endParaRPr lang="es-ES" altLang="es-US"/>
          </a:p>
        </p:txBody>
      </p:sp>
      <p:sp>
        <p:nvSpPr>
          <p:cNvPr id="6" name="Marcador de pie de página 4">
            <a:extLst>
              <a:ext uri="{FF2B5EF4-FFF2-40B4-BE49-F238E27FC236}">
                <a16:creationId xmlns:a16="http://schemas.microsoft.com/office/drawing/2014/main" id="{CFDD21CF-24C9-2265-8813-D58EA116F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5">
            <a:extLst>
              <a:ext uri="{FF2B5EF4-FFF2-40B4-BE49-F238E27FC236}">
                <a16:creationId xmlns:a16="http://schemas.microsoft.com/office/drawing/2014/main" id="{316567D2-4D0F-161E-0602-1F08A5663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EA08F-6EF1-6742-834A-B959D3B3759F}" type="slidenum">
              <a:rPr lang="es-ES" altLang="es-US"/>
              <a:pPr>
                <a:defRPr/>
              </a:pPr>
              <a:t>‹Nº›</a:t>
            </a:fld>
            <a:endParaRPr lang="es-ES" altLang="es-US"/>
          </a:p>
        </p:txBody>
      </p:sp>
    </p:spTree>
    <p:extLst>
      <p:ext uri="{BB962C8B-B14F-4D97-AF65-F5344CB8AC3E}">
        <p14:creationId xmlns:p14="http://schemas.microsoft.com/office/powerpoint/2010/main" val="901511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3">
            <a:extLst>
              <a:ext uri="{FF2B5EF4-FFF2-40B4-BE49-F238E27FC236}">
                <a16:creationId xmlns:a16="http://schemas.microsoft.com/office/drawing/2014/main" id="{7D198816-72D9-9A66-BEEF-A0BFC146A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65DB83-AD80-7549-BED6-BF00DE5836BD}" type="datetimeFigureOut">
              <a:rPr lang="es-ES" altLang="es-US"/>
              <a:pPr>
                <a:defRPr/>
              </a:pPr>
              <a:t>9/8/22</a:t>
            </a:fld>
            <a:endParaRPr lang="es-ES" altLang="es-US"/>
          </a:p>
        </p:txBody>
      </p:sp>
      <p:sp>
        <p:nvSpPr>
          <p:cNvPr id="6" name="Marcador de pie de página 4">
            <a:extLst>
              <a:ext uri="{FF2B5EF4-FFF2-40B4-BE49-F238E27FC236}">
                <a16:creationId xmlns:a16="http://schemas.microsoft.com/office/drawing/2014/main" id="{BAB8855C-8F11-1507-6093-469486725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5">
            <a:extLst>
              <a:ext uri="{FF2B5EF4-FFF2-40B4-BE49-F238E27FC236}">
                <a16:creationId xmlns:a16="http://schemas.microsoft.com/office/drawing/2014/main" id="{B9C476D9-7446-4B4F-8A9A-FB27F9CF6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4C1ED7-A863-084C-9D29-0392517C9B1C}" type="slidenum">
              <a:rPr lang="es-ES" altLang="es-US"/>
              <a:pPr>
                <a:defRPr/>
              </a:pPr>
              <a:t>‹Nº›</a:t>
            </a:fld>
            <a:endParaRPr lang="es-ES" altLang="es-US"/>
          </a:p>
        </p:txBody>
      </p:sp>
    </p:spTree>
    <p:extLst>
      <p:ext uri="{BB962C8B-B14F-4D97-AF65-F5344CB8AC3E}">
        <p14:creationId xmlns:p14="http://schemas.microsoft.com/office/powerpoint/2010/main" val="1673218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Marcador de título 1">
            <a:extLst>
              <a:ext uri="{FF2B5EF4-FFF2-40B4-BE49-F238E27FC236}">
                <a16:creationId xmlns:a16="http://schemas.microsoft.com/office/drawing/2014/main" id="{17F20C45-9FE1-265A-135C-BED81EECEC6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US"/>
              <a:t>Clic para editar título</a:t>
            </a:r>
            <a:endParaRPr lang="es-ES" altLang="es-US"/>
          </a:p>
        </p:txBody>
      </p:sp>
      <p:sp>
        <p:nvSpPr>
          <p:cNvPr id="1027" name="Marcador de texto 2">
            <a:extLst>
              <a:ext uri="{FF2B5EF4-FFF2-40B4-BE49-F238E27FC236}">
                <a16:creationId xmlns:a16="http://schemas.microsoft.com/office/drawing/2014/main" id="{E5053266-318D-27B5-1DB9-B3CFFE43CDB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US"/>
              <a:t>Haga clic para modificar el estilo de texto del patrón</a:t>
            </a:r>
          </a:p>
          <a:p>
            <a:pPr lvl="1"/>
            <a:r>
              <a:rPr lang="es-ES_tradnl" altLang="es-US"/>
              <a:t>Segundo nivel</a:t>
            </a:r>
          </a:p>
          <a:p>
            <a:pPr lvl="2"/>
            <a:r>
              <a:rPr lang="es-ES_tradnl" altLang="es-US"/>
              <a:t>Tercer nivel</a:t>
            </a:r>
          </a:p>
          <a:p>
            <a:pPr lvl="3"/>
            <a:r>
              <a:rPr lang="es-ES_tradnl" altLang="es-US"/>
              <a:t>Cuarto nivel</a:t>
            </a:r>
          </a:p>
          <a:p>
            <a:pPr lvl="4"/>
            <a:r>
              <a:rPr lang="es-ES_tradnl" altLang="es-US"/>
              <a:t>Quinto nivel</a:t>
            </a:r>
            <a:endParaRPr lang="es-ES" altLang="es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4C68CE4-C1F6-C30F-6FFB-52D00ED400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76FEA0E-655C-7947-A4F9-CE48C6B0A0B3}" type="datetimeFigureOut">
              <a:rPr lang="es-ES" altLang="es-US"/>
              <a:pPr>
                <a:defRPr/>
              </a:pPr>
              <a:t>9/8/22</a:t>
            </a:fld>
            <a:endParaRPr lang="es-ES" altLang="es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62D32F0-1DDA-15EA-8C6F-0A94403F9F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779B720-374E-C517-01EE-2264007336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2D0558B6-5DAA-E646-86A6-CA1AD6733F93}" type="slidenum">
              <a:rPr lang="es-ES" altLang="es-US"/>
              <a:pPr>
                <a:defRPr/>
              </a:pPr>
              <a:t>‹Nº›</a:t>
            </a:fld>
            <a:endParaRPr lang="es-ES" altLang="es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MS PGothic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MS PGothic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MS PGothic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MS PGothic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MS PGothic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CuadroTexto 13">
            <a:extLst>
              <a:ext uri="{FF2B5EF4-FFF2-40B4-BE49-F238E27FC236}">
                <a16:creationId xmlns:a16="http://schemas.microsoft.com/office/drawing/2014/main" id="{9375BE61-62DC-1225-16FD-AE865AEE60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9632" y="2209763"/>
            <a:ext cx="589438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s-CO" altLang="es-US" sz="3600" b="1" dirty="0">
                <a:solidFill>
                  <a:srgbClr val="33404E"/>
                </a:solidFill>
                <a:latin typeface="Verdana" panose="020B0604030504040204" pitchFamily="34" charset="0"/>
              </a:rPr>
              <a:t>Titulo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s-ES" altLang="es-US" sz="2000" dirty="0">
                <a:solidFill>
                  <a:srgbClr val="33404E"/>
                </a:solidFill>
                <a:latin typeface="Verdana" panose="020B0604030504040204" pitchFamily="34" charset="0"/>
              </a:rPr>
              <a:t>(fondo plano o foto con texto en blanco)</a:t>
            </a:r>
            <a:endParaRPr lang="es-CO" altLang="es-US" sz="2000" dirty="0">
              <a:solidFill>
                <a:srgbClr val="33404E"/>
              </a:solidFill>
              <a:latin typeface="Verdana" panose="020B0604030504040204" pitchFamily="34" charset="0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5AC5E741-5B02-BBA4-466B-D852D2C8CA60}"/>
              </a:ext>
            </a:extLst>
          </p:cNvPr>
          <p:cNvSpPr/>
          <p:nvPr/>
        </p:nvSpPr>
        <p:spPr>
          <a:xfrm>
            <a:off x="6819014" y="0"/>
            <a:ext cx="2324986" cy="6858000"/>
          </a:xfrm>
          <a:prstGeom prst="rect">
            <a:avLst/>
          </a:prstGeom>
          <a:solidFill>
            <a:srgbClr val="E5ECF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pic>
        <p:nvPicPr>
          <p:cNvPr id="13318" name="Imagen 3" descr="Interfaz de usuario gráfica, Aplicación&#10;&#10;Descripción generada automáticamente">
            <a:extLst>
              <a:ext uri="{FF2B5EF4-FFF2-40B4-BE49-F238E27FC236}">
                <a16:creationId xmlns:a16="http://schemas.microsoft.com/office/drawing/2014/main" id="{BB072E46-7341-6099-C3EC-8B402015DB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7870" y="6034857"/>
            <a:ext cx="1961559" cy="6641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Imagen 3" descr="Logotipo&#10;&#10;Descripción generada automáticamente con confianza media">
            <a:extLst>
              <a:ext uri="{FF2B5EF4-FFF2-40B4-BE49-F238E27FC236}">
                <a16:creationId xmlns:a16="http://schemas.microsoft.com/office/drawing/2014/main" id="{EC6B7187-50BD-6FCF-CBFF-3636B5C876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679" y="234512"/>
            <a:ext cx="2679700" cy="451997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2BEE6F7A-9A71-2B33-992F-55463BA215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812553"/>
            <a:ext cx="9144000" cy="5962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CuadroTexto 2">
            <a:extLst>
              <a:ext uri="{FF2B5EF4-FFF2-40B4-BE49-F238E27FC236}">
                <a16:creationId xmlns:a16="http://schemas.microsoft.com/office/drawing/2014/main" id="{797D6C1E-D358-01AD-F235-B7AC937CCB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530350" y="112395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s-CO" altLang="es-US" sz="1800"/>
          </a:p>
        </p:txBody>
      </p:sp>
      <p:sp>
        <p:nvSpPr>
          <p:cNvPr id="14338" name="CuadroTexto 4">
            <a:extLst>
              <a:ext uri="{FF2B5EF4-FFF2-40B4-BE49-F238E27FC236}">
                <a16:creationId xmlns:a16="http://schemas.microsoft.com/office/drawing/2014/main" id="{3C01D79B-6414-81DF-BD43-B546B9F84F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6388" y="985838"/>
            <a:ext cx="317023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US" sz="1800" dirty="0">
                <a:latin typeface="Verdana" panose="020B0604030504040204" pitchFamily="34" charset="0"/>
              </a:rPr>
              <a:t>Texto fuente VERDANA</a:t>
            </a:r>
          </a:p>
          <a:p>
            <a:pPr>
              <a:spcBef>
                <a:spcPct val="0"/>
              </a:spcBef>
              <a:buFontTx/>
              <a:buNone/>
            </a:pPr>
            <a:endParaRPr lang="es-ES" altLang="es-US" sz="1800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F33D8217-4F6D-D546-7783-CB86AE033B18}"/>
              </a:ext>
            </a:extLst>
          </p:cNvPr>
          <p:cNvSpPr/>
          <p:nvPr/>
        </p:nvSpPr>
        <p:spPr>
          <a:xfrm>
            <a:off x="0" y="6280297"/>
            <a:ext cx="9144000" cy="584791"/>
          </a:xfrm>
          <a:prstGeom prst="rect">
            <a:avLst/>
          </a:prstGeom>
          <a:solidFill>
            <a:srgbClr val="D3D3D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14341" name="CuadroTexto 14">
            <a:extLst>
              <a:ext uri="{FF2B5EF4-FFF2-40B4-BE49-F238E27FC236}">
                <a16:creationId xmlns:a16="http://schemas.microsoft.com/office/drawing/2014/main" id="{CA46832F-A171-EA46-E1BC-DB805DB04B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6388" y="266700"/>
            <a:ext cx="5338762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US" dirty="0">
                <a:solidFill>
                  <a:srgbClr val="33404E"/>
                </a:solidFill>
                <a:latin typeface="Verdana" panose="020B0604030504040204" pitchFamily="34" charset="0"/>
              </a:rPr>
              <a:t>Títulos </a:t>
            </a:r>
            <a:r>
              <a:rPr lang="es-ES" altLang="es-US" b="1" dirty="0">
                <a:solidFill>
                  <a:srgbClr val="33404E"/>
                </a:solidFill>
                <a:latin typeface="Verdana" panose="020B0604030504040204" pitchFamily="34" charset="0"/>
              </a:rPr>
              <a:t>VERDANA BOLD</a:t>
            </a:r>
          </a:p>
          <a:p>
            <a:pPr>
              <a:spcBef>
                <a:spcPct val="0"/>
              </a:spcBef>
              <a:buFontTx/>
              <a:buNone/>
            </a:pPr>
            <a:endParaRPr lang="es-ES" altLang="es-US" sz="1800" dirty="0"/>
          </a:p>
        </p:txBody>
      </p:sp>
      <p:pic>
        <p:nvPicPr>
          <p:cNvPr id="2" name="Imagen 3" descr="Interfaz de usuario gráfica, Aplicación&#10;&#10;Descripción generada automáticamente">
            <a:extLst>
              <a:ext uri="{FF2B5EF4-FFF2-40B4-BE49-F238E27FC236}">
                <a16:creationId xmlns:a16="http://schemas.microsoft.com/office/drawing/2014/main" id="{12C32CBD-6510-ADFB-BFCF-75B1FE91F7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7730" y="6327890"/>
            <a:ext cx="1445991" cy="4896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n 4" descr="Logotipo&#10;&#10;Descripción generada automáticamente con confianza media">
            <a:extLst>
              <a:ext uri="{FF2B5EF4-FFF2-40B4-BE49-F238E27FC236}">
                <a16:creationId xmlns:a16="http://schemas.microsoft.com/office/drawing/2014/main" id="{8F02F965-4DE0-FE42-4547-23F400192C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997" y="6386762"/>
            <a:ext cx="2105247" cy="35510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CDA70BBE-0FEB-A9E2-7FE4-42E8109EEE8D}"/>
              </a:ext>
            </a:extLst>
          </p:cNvPr>
          <p:cNvSpPr/>
          <p:nvPr/>
        </p:nvSpPr>
        <p:spPr>
          <a:xfrm>
            <a:off x="0" y="6280297"/>
            <a:ext cx="9144000" cy="584791"/>
          </a:xfrm>
          <a:prstGeom prst="rect">
            <a:avLst/>
          </a:prstGeom>
          <a:solidFill>
            <a:srgbClr val="D3D3D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15361" name="CuadroTexto 2">
            <a:extLst>
              <a:ext uri="{FF2B5EF4-FFF2-40B4-BE49-F238E27FC236}">
                <a16:creationId xmlns:a16="http://schemas.microsoft.com/office/drawing/2014/main" id="{48798FC9-2189-3825-E6F6-E29E18385B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530350" y="112395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s-CO" altLang="es-US" sz="1800"/>
          </a:p>
        </p:txBody>
      </p:sp>
      <p:sp>
        <p:nvSpPr>
          <p:cNvPr id="15362" name="CuadroTexto 4">
            <a:extLst>
              <a:ext uri="{FF2B5EF4-FFF2-40B4-BE49-F238E27FC236}">
                <a16:creationId xmlns:a16="http://schemas.microsoft.com/office/drawing/2014/main" id="{2B3305E2-D6C6-839D-9641-D87CA35B8F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125" y="985838"/>
            <a:ext cx="317023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US" sz="1800" dirty="0">
                <a:latin typeface="Verdana" panose="020B0604030504040204" pitchFamily="34" charset="0"/>
              </a:rPr>
              <a:t>Texto fuente VERDANA</a:t>
            </a:r>
          </a:p>
          <a:p>
            <a:pPr>
              <a:spcBef>
                <a:spcPct val="0"/>
              </a:spcBef>
              <a:buFontTx/>
              <a:buNone/>
            </a:pPr>
            <a:endParaRPr lang="es-ES" altLang="es-US" sz="1800" dirty="0"/>
          </a:p>
        </p:txBody>
      </p:sp>
      <p:pic>
        <p:nvPicPr>
          <p:cNvPr id="3" name="Imagen 3" descr="Interfaz de usuario gráfica, Aplicación&#10;&#10;Descripción generada automáticamente">
            <a:extLst>
              <a:ext uri="{FF2B5EF4-FFF2-40B4-BE49-F238E27FC236}">
                <a16:creationId xmlns:a16="http://schemas.microsoft.com/office/drawing/2014/main" id="{D06603F1-F3D6-5218-C3F0-65BE423D1F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7730" y="6327890"/>
            <a:ext cx="1445991" cy="4896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Imagen 3" descr="Logotipo&#10;&#10;Descripción generada automáticamente con confianza media">
            <a:extLst>
              <a:ext uri="{FF2B5EF4-FFF2-40B4-BE49-F238E27FC236}">
                <a16:creationId xmlns:a16="http://schemas.microsoft.com/office/drawing/2014/main" id="{5B348FF9-14B5-1BE9-630F-138B6713DD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997" y="6386762"/>
            <a:ext cx="2105247" cy="35510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BBE9378F-607E-FBF1-79B5-E963096F9287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E5ECF6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ES"/>
          </a:p>
        </p:txBody>
      </p:sp>
      <p:sp>
        <p:nvSpPr>
          <p:cNvPr id="16386" name="CuadroTexto 3">
            <a:extLst>
              <a:ext uri="{FF2B5EF4-FFF2-40B4-BE49-F238E27FC236}">
                <a16:creationId xmlns:a16="http://schemas.microsoft.com/office/drawing/2014/main" id="{E06498F8-D80B-1D5F-C165-4EFC103AF4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424113"/>
            <a:ext cx="9144000" cy="209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CO" altLang="es-US" sz="9000" dirty="0">
                <a:solidFill>
                  <a:srgbClr val="33404E"/>
                </a:solidFill>
                <a:latin typeface="Verdana" panose="020B0604030504040204" pitchFamily="34" charset="0"/>
              </a:rPr>
              <a:t>¡Gracias!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US" sz="4000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13BD342A-7C28-108A-55FF-ECA60A2AEB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812553"/>
            <a:ext cx="9144000" cy="5962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</TotalTime>
  <Words>23</Words>
  <Application>Microsoft Macintosh PowerPoint</Application>
  <PresentationFormat>Presentación en pantalla (4:3)</PresentationFormat>
  <Paragraphs>6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Calibri</vt:lpstr>
      <vt:lpstr>MS PGothic</vt:lpstr>
      <vt:lpstr>Arial</vt:lpstr>
      <vt:lpstr>Verdana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Karen</dc:creator>
  <cp:lastModifiedBy>Luis Alfonso Tello Cardenas</cp:lastModifiedBy>
  <cp:revision>90</cp:revision>
  <dcterms:created xsi:type="dcterms:W3CDTF">2017-01-17T22:10:23Z</dcterms:created>
  <dcterms:modified xsi:type="dcterms:W3CDTF">2022-08-09T12:56:28Z</dcterms:modified>
</cp:coreProperties>
</file>