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37" d="100"/>
          <a:sy n="137" d="100"/>
        </p:scale>
        <p:origin x="307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5/9/22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918E-5EA8-11C4-C897-1475C883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7D113-4F5D-13A3-8098-ACAD3FCFF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1DF4-FDEB-8A09-0A27-BFD3746F9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5/9/22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86D3B-61EA-A6BE-8596-6F01BF23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EEA45-AF3C-052F-62ED-007A2B2F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17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AD73-0934-A613-222C-CB4A1BF2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DF75B-F28A-4721-ADD0-6FB14AADA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C5F90-182F-DA47-1830-34274CA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5/9/22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1073-E153-9BE8-4DC1-10A7657F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EE9C-DC58-18CC-D169-80A7768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73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DFC0-DD45-9E9C-AD11-D1AE2871F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BE7225-0504-C905-6629-0D9CF412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21951-46F7-BF39-C1C7-EC812244B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5/9/22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C544C-64C8-C0A2-8BEC-CF801356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3AACA-9B28-FB6D-D399-934449FF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7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D4A-7BDB-4389-AF53-0C76E06D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292F8-4223-651D-6A9D-8077391E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7CF-1A15-BD0B-508A-ABD48BD7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5/9/22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53F7-55AA-5FBF-1F82-9F291277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4942-8707-DAF3-5FD5-8F1246F3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BE320-E04F-D568-69C0-C07757EB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B311-89C3-5860-ED1A-9E2F9167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E470-DFB8-565A-411B-4F65ABC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5/9/22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4735A-67E8-DB29-7474-95E6046F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56ED-E895-B7C0-8DFB-8E9B2003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4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6682-70D4-3099-0FB5-1ED3C71A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749B-F368-78E8-6B61-23E575A9A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2E07-F817-046B-2823-A5B22AFF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CE48-3210-5B12-84C3-68AAFE90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5/9/22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B5D58-22CC-2D9A-69D2-9174FFA4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8F641-FD27-3026-FCB4-F85BC61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8AF2-E78B-CAD0-85F4-CBF903F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BC3F-4789-024D-8915-71F2F776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2D41-F582-C9CC-0B6A-5486D135A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2A447-1EB1-FA2C-141F-08DEFE32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227C9-68CF-B138-5EA4-C704F8EE5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AE279-8A4C-4294-5529-2B409C93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5/9/22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57E941-65C8-717B-A94E-5F269A08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8D95C-8CBA-AD77-EE50-40E361C3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1984-540C-012B-C025-E8CFD48E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A8CE3-9C27-C43A-1BA4-39C89E9B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5/9/22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AEDDA-0C55-C0D8-0E3D-AC33D0CE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AEC76-213F-B24C-4AD1-F0E2CEBB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7A598-ACFF-8F1D-D1A0-3B3EE788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5/9/22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80E01-2B9B-14A9-7191-2D0D0C0F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20A80-11F4-D751-5F44-5169FBD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3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43FB-0ED2-F413-A89A-7427629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9B599-827A-BA69-B1E7-961938B4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6CEFD-DD19-20A2-7D55-A4E27EE68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50720-8EED-8BCF-ACF4-22ED42BD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5/9/22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546E4-EB23-10B5-A1ED-327CC620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667B0-269E-5947-BAE8-09EE3B21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3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FD6C-DDC3-6763-786F-62E78680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E62F8-68BA-E86C-DC40-CAAF1A7B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7B6112-3B8C-FF7A-8E01-2691C03E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EB0AE-73DC-6218-5541-F796ABD24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5/9/22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6D66-5A7F-5BA8-1AEB-F4660325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59BFC-C2C4-5EC2-4BD0-50B8EA96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8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164E-6D6E-5FB2-431F-8186A141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CB6D4-4186-5D7A-D10F-EE19BC65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10E2B-1186-57C7-6C8F-8CEECAC3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5/9/22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695A-E6D8-711B-1284-D6CFF099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4D46-5FAE-B51E-47BD-62BC0B04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738686-CB92-2B30-2221-6F78EF22E03D}"/>
              </a:ext>
            </a:extLst>
          </p:cNvPr>
          <p:cNvSpPr txBox="1"/>
          <p:nvPr/>
        </p:nvSpPr>
        <p:spPr>
          <a:xfrm>
            <a:off x="5185619" y="2535331"/>
            <a:ext cx="353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Gotham Black" pitchFamily="50" charset="0"/>
              </a:rPr>
              <a:t>Titulo Presentación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A4AF2-3206-BFEA-0E98-A8DD90636EEC}"/>
              </a:ext>
            </a:extLst>
          </p:cNvPr>
          <p:cNvSpPr txBox="1"/>
          <p:nvPr/>
        </p:nvSpPr>
        <p:spPr>
          <a:xfrm>
            <a:off x="5185619" y="3816768"/>
            <a:ext cx="1910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Subtitular de diapositiva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4448DF-A382-C98A-54B8-BB73A892C41F}"/>
              </a:ext>
            </a:extLst>
          </p:cNvPr>
          <p:cNvSpPr txBox="1"/>
          <p:nvPr/>
        </p:nvSpPr>
        <p:spPr>
          <a:xfrm>
            <a:off x="1156544" y="577887"/>
            <a:ext cx="1186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Datos / Fecha</a:t>
            </a:r>
          </a:p>
        </p:txBody>
      </p:sp>
      <p:pic>
        <p:nvPicPr>
          <p:cNvPr id="3" name="Imagen 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02719C8-7D32-6C84-6259-2975CD5DC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FAC49C-6B61-3280-6E7A-9C90DBE60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9E2B3D-E26A-A82E-321F-E1C5450B3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F9089-D80F-4BCE-3B99-3D03AA1D5D72}"/>
              </a:ext>
            </a:extLst>
          </p:cNvPr>
          <p:cNvSpPr txBox="1"/>
          <p:nvPr/>
        </p:nvSpPr>
        <p:spPr>
          <a:xfrm>
            <a:off x="1166070" y="570451"/>
            <a:ext cx="1644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Titular de diapositiva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45689-E3C6-483A-BFF4-43BF69B09B08}"/>
              </a:ext>
            </a:extLst>
          </p:cNvPr>
          <p:cNvSpPr txBox="1"/>
          <p:nvPr/>
        </p:nvSpPr>
        <p:spPr>
          <a:xfrm>
            <a:off x="1166069" y="2627152"/>
            <a:ext cx="2374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latin typeface="Gotham Black" pitchFamily="50" charset="0"/>
              </a:rPr>
              <a:t>Titulo Capítulo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927A2-2D16-3CC4-9952-FD588742A59C}"/>
              </a:ext>
            </a:extLst>
          </p:cNvPr>
          <p:cNvSpPr txBox="1"/>
          <p:nvPr/>
        </p:nvSpPr>
        <p:spPr>
          <a:xfrm>
            <a:off x="4035105" y="1905506"/>
            <a:ext cx="3665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D17BEB-3300-CD67-92E4-B2BAC546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1755" y="1686187"/>
            <a:ext cx="5435196" cy="363243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B2E141F9-EDA4-470E-0B77-AB9550D13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1853C27-0E9B-783C-2CD4-2730FD45F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DDAA9CD-EA27-C091-1DB3-146D162CC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5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DA1320-0AF4-446B-BC67-45D3E29460F7}"/>
              </a:ext>
            </a:extLst>
          </p:cNvPr>
          <p:cNvSpPr txBox="1"/>
          <p:nvPr/>
        </p:nvSpPr>
        <p:spPr>
          <a:xfrm>
            <a:off x="1019765" y="1429288"/>
            <a:ext cx="4082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Gotham Black" pitchFamily="50" charset="0"/>
              </a:rPr>
              <a:t>Titulo Capítulo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59CB4-2AB4-48CB-BB83-79C70D6B9AE6}"/>
              </a:ext>
            </a:extLst>
          </p:cNvPr>
          <p:cNvSpPr txBox="1"/>
          <p:nvPr/>
        </p:nvSpPr>
        <p:spPr>
          <a:xfrm>
            <a:off x="1019765" y="2381724"/>
            <a:ext cx="3369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9208C-6625-1121-DE41-840D994083EA}"/>
              </a:ext>
            </a:extLst>
          </p:cNvPr>
          <p:cNvSpPr txBox="1"/>
          <p:nvPr/>
        </p:nvSpPr>
        <p:spPr>
          <a:xfrm>
            <a:off x="4685755" y="2381724"/>
            <a:ext cx="3369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AF8AB8-BE05-FDC4-28BB-05756A535436}"/>
              </a:ext>
            </a:extLst>
          </p:cNvPr>
          <p:cNvSpPr txBox="1"/>
          <p:nvPr/>
        </p:nvSpPr>
        <p:spPr>
          <a:xfrm>
            <a:off x="8142941" y="2376864"/>
            <a:ext cx="3460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61A8A77-8213-0082-1D12-18D165B9C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8905EB-7CA7-965A-64FA-9E8982D49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5F6E83-C440-4031-7527-F9FA833C3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1EE885-1AA3-CF98-4A57-FBA469C6CF19}"/>
              </a:ext>
            </a:extLst>
          </p:cNvPr>
          <p:cNvSpPr txBox="1"/>
          <p:nvPr/>
        </p:nvSpPr>
        <p:spPr>
          <a:xfrm>
            <a:off x="1166070" y="570451"/>
            <a:ext cx="1644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Titular de diapositiva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C3B61-D957-E7DB-4207-CDE99D3D6D91}"/>
              </a:ext>
            </a:extLst>
          </p:cNvPr>
          <p:cNvSpPr txBox="1"/>
          <p:nvPr/>
        </p:nvSpPr>
        <p:spPr>
          <a:xfrm>
            <a:off x="1232049" y="1722822"/>
            <a:ext cx="347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otham Black" pitchFamily="50" charset="0"/>
              </a:rPr>
              <a:t>Titular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1B6E2-2116-4673-C83A-77F35A730F2C}"/>
              </a:ext>
            </a:extLst>
          </p:cNvPr>
          <p:cNvSpPr txBox="1"/>
          <p:nvPr/>
        </p:nvSpPr>
        <p:spPr>
          <a:xfrm>
            <a:off x="1232049" y="2265351"/>
            <a:ext cx="3259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commodo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Cum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sociis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natoque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penatibus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magnis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parturient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montes,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nascetur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ridiculus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mus.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ultricies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quis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fringilla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nec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eget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arcu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In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justo,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rhoncus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ut,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venenatis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justo.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dictum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Cras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Vivamus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semper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nisi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vulputate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tellus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Aenean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leo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ligula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porttitor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consequat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ac, </a:t>
            </a:r>
            <a:r>
              <a:rPr lang="es-E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pic>
        <p:nvPicPr>
          <p:cNvPr id="9" name="Picture 8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86831484-CCB1-0BB8-E942-AC8FE8FCA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66" y="1953655"/>
            <a:ext cx="5586204" cy="3728016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D3841DAD-B587-8274-4189-0A266CFA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6" y="512047"/>
            <a:ext cx="3898243" cy="657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9997D1-6999-B33F-BA69-A305EAEAE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77344"/>
            <a:ext cx="12192000" cy="899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579F44-5E1F-01E6-85DA-EF427B93C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253215" y="512047"/>
            <a:ext cx="553360" cy="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7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3A61A7A-E936-0AEA-A426-0AEFDBCB7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9997D1-6999-B33F-BA69-A305EAEA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8013"/>
            <a:ext cx="12192000" cy="89987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88DA3BCA-3CB8-AD3A-CB83-2FA0DC6E09C4}"/>
              </a:ext>
            </a:extLst>
          </p:cNvPr>
          <p:cNvSpPr txBox="1"/>
          <p:nvPr/>
        </p:nvSpPr>
        <p:spPr>
          <a:xfrm>
            <a:off x="0" y="2414033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latin typeface="Gotham Black" pitchFamily="50" charset="0"/>
              </a:rPr>
              <a:t>¡Gracias!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1269D1C-004D-F375-A028-0E0B7489F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04047" y="3740436"/>
            <a:ext cx="3498979" cy="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637</Words>
  <Application>Microsoft Macintosh PowerPoint</Application>
  <PresentationFormat>Panorámica</PresentationFormat>
  <Paragraphs>39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Gotham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Luis Alfonso Tello Cardenas</cp:lastModifiedBy>
  <cp:revision>3</cp:revision>
  <dcterms:created xsi:type="dcterms:W3CDTF">2022-08-21T22:49:05Z</dcterms:created>
  <dcterms:modified xsi:type="dcterms:W3CDTF">2022-09-05T19:53:53Z</dcterms:modified>
</cp:coreProperties>
</file>