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72" r:id="rId7"/>
    <p:sldId id="269" r:id="rId8"/>
    <p:sldId id="270" r:id="rId9"/>
    <p:sldId id="271" r:id="rId10"/>
    <p:sldId id="273" r:id="rId11"/>
    <p:sldId id="274" r:id="rId12"/>
  </p:sldIdLst>
  <p:sldSz cx="9144000" cy="6858000" type="screen4x3"/>
  <p:notesSz cx="6858000" cy="91440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2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26DEFF-68C7-4935-B652-735E8CFC3961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E80B9-274F-4B37-B6DF-9D7733D4F47A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70152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9F0177-AD7A-406F-B098-9000D54FC507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EB262-6B2D-40E1-AB5D-96EE6AAFC049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23097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7C42BC-5172-409D-B718-D9042C7CED45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C6F78-29C7-4EF2-ABEE-58AC61CBACB3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9405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29700D-9566-4078-A822-75B455AD5380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28073-B103-4799-AB32-3CD75302C53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7360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894798-2BF6-4691-97E9-C4EFD537076C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E57A2-93B2-4069-AD6A-1E0E15906039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82192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988920-DF8D-4483-96C5-ADAF94FAABCE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42477-DEE3-42D2-9206-C551A97A3F5A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23513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5E2636-9A35-47E1-B03C-61E4F6195FDE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FB7C9-54D4-4F33-85AF-B32CD70CE8BF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54057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77AD3-B33F-4C87-B018-C6C543969019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172D3-1D6A-47CA-B06F-C77F287801B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6193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D1A6F-0C69-4532-8440-FC9E73B1E2D8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EACB-9C6D-42B0-8028-39FCAE417B7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5049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67232D-0B6B-42C2-A0E4-13B90A8DA521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B6291-AA40-495B-9A31-A7B35C22131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41053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2D0B81-9927-4E70-85D9-3CE3A1BA5726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D1890-BEAD-4687-91F3-BC157E3ED85A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0122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n-US" altLang="es-CO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n-US" alt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55599F3-3A91-4CE3-92A0-4839AAD01A8C}" type="datetimeFigureOut">
              <a:rPr lang="es-CO" altLang="es-CO"/>
              <a:pPr/>
              <a:t>23/02/2017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BD70C38-B0CA-4B0C-BA02-AC0D1303CB19}" type="slidenum">
              <a:rPr lang="es-CO" altLang="es-CO"/>
              <a:pPr/>
              <a:t>‹Nº›</a:t>
            </a:fld>
            <a:endParaRPr lang="es-CO" alt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14450" y="1588770"/>
            <a:ext cx="6800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CÓMO AGREGAR UNA FIRMA DIGITAL EN OUTLOOK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31824" y="2180724"/>
            <a:ext cx="71291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Si desea más información, puede consultar el manual en línea y la documentación en:</a:t>
            </a:r>
          </a:p>
          <a:p>
            <a:pPr algn="ctr"/>
            <a:endParaRPr lang="es-CO" b="1" dirty="0"/>
          </a:p>
          <a:p>
            <a:pPr algn="ctr"/>
            <a:r>
              <a:rPr lang="es-CO" dirty="0"/>
              <a:t>https://support.office.com/es-es/article/Crear-y-agregar-una-firma-a-los-mensajes-8ee5d4f4-68fd-464a-a1c1-0e1c80bb27f2?ui=es-ES&amp;rs=es-ES&amp;ad=ES</a:t>
            </a:r>
          </a:p>
        </p:txBody>
      </p:sp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255734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54649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Descargue logos firma digital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611" y="4597625"/>
            <a:ext cx="2877312" cy="71932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855156" y="3450354"/>
            <a:ext cx="129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Logo firma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565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r="58526" b="80269"/>
          <a:stretch/>
        </p:blipFill>
        <p:spPr>
          <a:xfrm>
            <a:off x="468630" y="3040588"/>
            <a:ext cx="7858188" cy="210291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68630" y="2142452"/>
            <a:ext cx="8217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Abra el programa Outlook en su computador.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Seleccione “Nuevo mensaje de correo electrónico”</a:t>
            </a:r>
          </a:p>
        </p:txBody>
      </p:sp>
      <p:sp>
        <p:nvSpPr>
          <p:cNvPr id="4" name="Elipse 3"/>
          <p:cNvSpPr/>
          <p:nvPr/>
        </p:nvSpPr>
        <p:spPr>
          <a:xfrm>
            <a:off x="228600" y="3611880"/>
            <a:ext cx="1760220" cy="120015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51730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8" t="3112" r="23705" b="62372"/>
          <a:stretch/>
        </p:blipFill>
        <p:spPr bwMode="auto">
          <a:xfrm>
            <a:off x="274320" y="3074670"/>
            <a:ext cx="8806907" cy="229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74320" y="17795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En la pestaña Mensaje, en el grupo Incluir, seleccione Firma &gt; Firmas.</a:t>
            </a:r>
          </a:p>
        </p:txBody>
      </p:sp>
      <p:sp>
        <p:nvSpPr>
          <p:cNvPr id="4" name="Elipse 3"/>
          <p:cNvSpPr/>
          <p:nvPr/>
        </p:nvSpPr>
        <p:spPr>
          <a:xfrm>
            <a:off x="5052060" y="3337560"/>
            <a:ext cx="1491996" cy="101727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218648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13023" r="23321" b="27067"/>
          <a:stretch/>
        </p:blipFill>
        <p:spPr bwMode="auto">
          <a:xfrm>
            <a:off x="640080" y="3189107"/>
            <a:ext cx="8046720" cy="362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365760" y="1830805"/>
            <a:ext cx="8217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Aparecerá otra ventana emergente (Firmas y plantilla)</a:t>
            </a:r>
          </a:p>
          <a:p>
            <a:pPr marL="342900" indent="-342900">
              <a:buFont typeface="+mj-lt"/>
              <a:buAutoNum type="arabicPeriod"/>
            </a:pPr>
            <a:endParaRPr lang="es-CO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En Seleccionar firma para editar, elija ”Nuevo”, y, en el cuadro de diálogo ”Nueva firma” escriba un </a:t>
            </a:r>
            <a:r>
              <a:rPr lang="es-CO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nombre</a:t>
            </a: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para la firma.</a:t>
            </a:r>
          </a:p>
        </p:txBody>
      </p:sp>
      <p:sp>
        <p:nvSpPr>
          <p:cNvPr id="4" name="Elipse 3"/>
          <p:cNvSpPr/>
          <p:nvPr/>
        </p:nvSpPr>
        <p:spPr>
          <a:xfrm>
            <a:off x="2274570" y="4491990"/>
            <a:ext cx="800100" cy="54552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406814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12826" r="23321" b="28999"/>
          <a:stretch/>
        </p:blipFill>
        <p:spPr bwMode="auto">
          <a:xfrm>
            <a:off x="617220" y="3363936"/>
            <a:ext cx="7886700" cy="3448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85750" y="1875608"/>
            <a:ext cx="8549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 Elegir firma predeterminada, establezca las siguientes opciones para la firma:</a:t>
            </a:r>
          </a:p>
          <a:p>
            <a:pPr lvl="0"/>
            <a:endParaRPr lang="es-CO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57175" lvl="1" indent="-257175">
              <a:buFont typeface="+mj-lt"/>
              <a:buAutoNum type="arabicPeriod"/>
            </a:pP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la lista cuenta de correo electrónico, elija una cuenta de correo para asociarla con la firma. Puede tener firmas diferentes para cada cuenta de correo electrónico.</a:t>
            </a:r>
          </a:p>
        </p:txBody>
      </p:sp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94004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85750" y="1875608"/>
            <a:ext cx="8549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En la lista mensajes nuevos, elija la firma que desea que se agregará automáticamente a todos los nuevos mensajes de correo electrónico. Si no desea automático de los nuevos mensajes de correo electrónico de inicio de sesión, acepte la opción predeterminada (ninguno).</a:t>
            </a:r>
          </a:p>
          <a:p>
            <a:pPr marL="0" lvl="1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En la lista Respuestas o reenvíos, elija la firma que desee agregar automáticamente al responder o reenviar mensajes. En caso contrario, acepte la opción predeterminada (ninguna).</a:t>
            </a:r>
          </a:p>
        </p:txBody>
      </p:sp>
      <p:pic>
        <p:nvPicPr>
          <p:cNvPr id="4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12826" r="23321" b="28999"/>
          <a:stretch/>
        </p:blipFill>
        <p:spPr bwMode="auto">
          <a:xfrm>
            <a:off x="1137285" y="3691490"/>
            <a:ext cx="6846570" cy="299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57834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3231" r="23321" b="24139"/>
          <a:stretch/>
        </p:blipFill>
        <p:spPr bwMode="auto">
          <a:xfrm>
            <a:off x="1126388" y="2952826"/>
            <a:ext cx="6868364" cy="374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85750" y="1875608"/>
            <a:ext cx="8549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 ”Editar firma”, escriba la firma, y luego haga clic en Aceptar.</a:t>
            </a:r>
          </a:p>
          <a:p>
            <a:pPr lvl="0"/>
            <a:endParaRPr lang="es-CO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Mediante la </a:t>
            </a:r>
            <a:r>
              <a:rPr lang="es-CO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minibarra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herramientas de formato encima del cuadro de texto puede cambiar el aspecto del texto y agregar imágenes.</a:t>
            </a:r>
          </a:p>
        </p:txBody>
      </p:sp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4292388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31824" y="2180724"/>
            <a:ext cx="7129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Nombre: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10 pt. - Negrita</a:t>
            </a:r>
          </a:p>
          <a:p>
            <a:r>
              <a:rPr lang="es-CO" b="1" dirty="0"/>
              <a:t>Cargo (opcional): </a:t>
            </a:r>
            <a:r>
              <a:rPr lang="es-CO" dirty="0"/>
              <a:t>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Área donde trabaja: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Teléfono de la oficina y extensión: </a:t>
            </a:r>
            <a:r>
              <a:rPr lang="es-CO" dirty="0"/>
              <a:t>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Teléfono celular (opcional): </a:t>
            </a:r>
            <a:r>
              <a:rPr lang="es-CO" dirty="0"/>
              <a:t>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Dirección de la oficina: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Ciudad donde labora: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Imagen institucional:</a:t>
            </a:r>
            <a:r>
              <a:rPr lang="es-CO" dirty="0"/>
              <a:t> Puede ser cualquiera de estas imágenes:</a:t>
            </a:r>
          </a:p>
        </p:txBody>
      </p:sp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  <p:pic>
        <p:nvPicPr>
          <p:cNvPr id="4" name="Imagen 3" descr="firma digital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507" y="4858906"/>
            <a:ext cx="3733778" cy="93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69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67719" y="3229994"/>
            <a:ext cx="2919914" cy="91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r>
              <a:rPr lang="es-CO" altLang="es-CO" sz="75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Diana Calderón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Reparación Colectiva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</a:t>
            </a:r>
            <a:r>
              <a:rPr lang="es-CO" altLang="es-CO" sz="675" dirty="0"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fono (571) 7965150 Ext. 3024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Celular (57) 3104222221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Carrera 7 No. 16 - 56 Piso: 10 Edificio Calle Real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Bogot</a:t>
            </a:r>
            <a:r>
              <a:rPr lang="es-CO" altLang="es-CO" sz="675" dirty="0"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D.C.</a:t>
            </a:r>
            <a:endParaRPr lang="es-CO" altLang="es-CO" sz="675" dirty="0"/>
          </a:p>
          <a:p>
            <a:pPr defTabSz="685800" eaLnBrk="0" hangingPunct="0"/>
            <a:endParaRPr lang="es-CO" altLang="es-CO" sz="1350" dirty="0">
              <a:latin typeface="Arial" panose="020B0604020202020204" pitchFamily="34" charset="0"/>
            </a:endParaRPr>
          </a:p>
        </p:txBody>
      </p:sp>
      <p:pic>
        <p:nvPicPr>
          <p:cNvPr id="3076" name="Imagen 3" descr="firma digital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876" y="3953590"/>
            <a:ext cx="2157413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569951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8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284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Ejemplo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3647461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</TotalTime>
  <Words>237</Words>
  <Application>Microsoft Office PowerPoint</Application>
  <PresentationFormat>Presentación en pantalla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19</cp:revision>
  <dcterms:created xsi:type="dcterms:W3CDTF">2016-02-23T16:36:08Z</dcterms:created>
  <dcterms:modified xsi:type="dcterms:W3CDTF">2017-02-23T16:01:21Z</dcterms:modified>
</cp:coreProperties>
</file>