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6" r:id="rId4"/>
    <p:sldId id="267" r:id="rId5"/>
    <p:sldId id="268" r:id="rId6"/>
    <p:sldId id="272" r:id="rId7"/>
    <p:sldId id="269" r:id="rId8"/>
    <p:sldId id="270" r:id="rId9"/>
    <p:sldId id="271" r:id="rId10"/>
    <p:sldId id="273" r:id="rId11"/>
    <p:sldId id="274" r:id="rId12"/>
  </p:sldIdLst>
  <p:sldSz cx="9144000" cy="6858000" type="screen4x3"/>
  <p:notesSz cx="6858000" cy="9144000"/>
  <p:defaultTextStyle>
    <a:defPPr>
      <a:defRPr lang="es-C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21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26DEFF-68C7-4935-B652-735E8CFC3961}" type="datetimeFigureOut">
              <a:rPr lang="es-CO" altLang="es-CO"/>
              <a:pPr/>
              <a:t>02/09/2016</a:t>
            </a:fld>
            <a:endParaRPr lang="es-CO" alt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6E80B9-274F-4B37-B6DF-9D7733D4F47A}" type="slidenum">
              <a:rPr lang="es-CO" altLang="es-CO"/>
              <a:pPr/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3701522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9F0177-AD7A-406F-B098-9000D54FC507}" type="datetimeFigureOut">
              <a:rPr lang="es-CO" altLang="es-CO"/>
              <a:pPr/>
              <a:t>02/09/2016</a:t>
            </a:fld>
            <a:endParaRPr lang="es-CO" alt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DEB262-6B2D-40E1-AB5D-96EE6AAFC049}" type="slidenum">
              <a:rPr lang="es-CO" altLang="es-CO"/>
              <a:pPr/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2230974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7C42BC-5172-409D-B718-D9042C7CED45}" type="datetimeFigureOut">
              <a:rPr lang="es-CO" altLang="es-CO"/>
              <a:pPr/>
              <a:t>02/09/2016</a:t>
            </a:fld>
            <a:endParaRPr lang="es-CO" alt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8C6F78-29C7-4EF2-ABEE-58AC61CBACB3}" type="slidenum">
              <a:rPr lang="es-CO" altLang="es-CO"/>
              <a:pPr/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4294057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29700D-9566-4078-A822-75B455AD5380}" type="datetimeFigureOut">
              <a:rPr lang="es-CO" altLang="es-CO"/>
              <a:pPr/>
              <a:t>02/09/2016</a:t>
            </a:fld>
            <a:endParaRPr lang="es-CO" alt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D28073-B103-4799-AB32-3CD75302C535}" type="slidenum">
              <a:rPr lang="es-CO" altLang="es-CO"/>
              <a:pPr/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473608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894798-2BF6-4691-97E9-C4EFD537076C}" type="datetimeFigureOut">
              <a:rPr lang="es-CO" altLang="es-CO"/>
              <a:pPr/>
              <a:t>02/09/2016</a:t>
            </a:fld>
            <a:endParaRPr lang="es-CO" alt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E57A2-93B2-4069-AD6A-1E0E15906039}" type="slidenum">
              <a:rPr lang="es-CO" altLang="es-CO"/>
              <a:pPr/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3821924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988920-DF8D-4483-96C5-ADAF94FAABCE}" type="datetimeFigureOut">
              <a:rPr lang="es-CO" altLang="es-CO"/>
              <a:pPr/>
              <a:t>02/09/2016</a:t>
            </a:fld>
            <a:endParaRPr lang="es-CO" altLang="es-C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342477-DEE3-42D2-9206-C551A97A3F5A}" type="slidenum">
              <a:rPr lang="es-CO" altLang="es-CO"/>
              <a:pPr/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2235130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5E2636-9A35-47E1-B03C-61E4F6195FDE}" type="datetimeFigureOut">
              <a:rPr lang="es-CO" altLang="es-CO"/>
              <a:pPr/>
              <a:t>02/09/2016</a:t>
            </a:fld>
            <a:endParaRPr lang="es-CO" altLang="es-CO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3FB7C9-54D4-4F33-85AF-B32CD70CE8BF}" type="slidenum">
              <a:rPr lang="es-CO" altLang="es-CO"/>
              <a:pPr/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254057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D77AD3-B33F-4C87-B018-C6C543969019}" type="datetimeFigureOut">
              <a:rPr lang="es-CO" altLang="es-CO"/>
              <a:pPr/>
              <a:t>02/09/2016</a:t>
            </a:fld>
            <a:endParaRPr lang="es-CO" altLang="es-CO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F172D3-1D6A-47CA-B06F-C77F287801B5}" type="slidenum">
              <a:rPr lang="es-CO" altLang="es-CO"/>
              <a:pPr/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4261930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CD1A6F-0C69-4532-8440-FC9E73B1E2D8}" type="datetimeFigureOut">
              <a:rPr lang="es-CO" altLang="es-CO"/>
              <a:pPr/>
              <a:t>02/09/2016</a:t>
            </a:fld>
            <a:endParaRPr lang="es-CO" altLang="es-CO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94EACB-9C6D-42B0-8028-39FCAE417B75}" type="slidenum">
              <a:rPr lang="es-CO" altLang="es-CO"/>
              <a:pPr/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4250499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67232D-0B6B-42C2-A0E4-13B90A8DA521}" type="datetimeFigureOut">
              <a:rPr lang="es-CO" altLang="es-CO"/>
              <a:pPr/>
              <a:t>02/09/2016</a:t>
            </a:fld>
            <a:endParaRPr lang="es-CO" altLang="es-C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1B6291-AA40-495B-9A31-A7B35C221315}" type="slidenum">
              <a:rPr lang="es-CO" altLang="es-CO"/>
              <a:pPr/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2410530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2D0B81-9927-4E70-85D9-3CE3A1BA5726}" type="datetimeFigureOut">
              <a:rPr lang="es-CO" altLang="es-CO"/>
              <a:pPr/>
              <a:t>02/09/2016</a:t>
            </a:fld>
            <a:endParaRPr lang="es-CO" altLang="es-C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9D1890-BEAD-4687-91F3-BC157E3ED85A}" type="slidenum">
              <a:rPr lang="es-CO" altLang="es-CO"/>
              <a:pPr/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201222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O"/>
              <a:t>Haga clic para modificar el estilo de título del patrón</a:t>
            </a:r>
            <a:endParaRPr lang="en-US" altLang="es-CO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O"/>
              <a:t>Haga clic para modificar el estilo de texto del patrón</a:t>
            </a:r>
          </a:p>
          <a:p>
            <a:pPr lvl="1"/>
            <a:r>
              <a:rPr lang="es-ES" altLang="es-CO"/>
              <a:t>Segundo nivel</a:t>
            </a:r>
          </a:p>
          <a:p>
            <a:pPr lvl="2"/>
            <a:r>
              <a:rPr lang="es-ES" altLang="es-CO"/>
              <a:t>Tercer nivel</a:t>
            </a:r>
          </a:p>
          <a:p>
            <a:pPr lvl="3"/>
            <a:r>
              <a:rPr lang="es-ES" altLang="es-CO"/>
              <a:t>Cuarto nivel</a:t>
            </a:r>
          </a:p>
          <a:p>
            <a:pPr lvl="4"/>
            <a:r>
              <a:rPr lang="es-ES" altLang="es-CO"/>
              <a:t>Quinto nivel</a:t>
            </a:r>
            <a:endParaRPr lang="en-US" altLang="es-C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455599F3-3A91-4CE3-92A0-4839AAD01A8C}" type="datetimeFigureOut">
              <a:rPr lang="es-CO" altLang="es-CO"/>
              <a:pPr/>
              <a:t>02/09/2016</a:t>
            </a:fld>
            <a:endParaRPr lang="es-CO" alt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EBD70C38-B0CA-4B0C-BA02-AC0D1303CB19}" type="slidenum">
              <a:rPr lang="es-CO" altLang="es-CO"/>
              <a:pPr/>
              <a:t>‹Nº›</a:t>
            </a:fld>
            <a:endParaRPr lang="es-CO" alt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314450" y="1588770"/>
            <a:ext cx="68008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CÓMO AGREGAR UNA FIRMA DIGITAL EN OUTLOOK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31824" y="2180724"/>
            <a:ext cx="712914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Si desea más información, puede consultar el manual en línea y la documentación en:</a:t>
            </a:r>
          </a:p>
          <a:p>
            <a:pPr algn="ctr"/>
            <a:endParaRPr lang="es-CO" b="1" dirty="0"/>
          </a:p>
          <a:p>
            <a:pPr algn="ctr"/>
            <a:r>
              <a:rPr lang="es-CO" dirty="0"/>
              <a:t>https://support.office.com/es-es/article/Crear-y-agregar-una-firma-a-los-mensajes-8ee5d4f4-68fd-464a-a1c1-0e1c80bb27f2?ui=es-ES&amp;rs=es-ES&amp;ad=ES</a:t>
            </a:r>
          </a:p>
        </p:txBody>
      </p:sp>
      <p:sp>
        <p:nvSpPr>
          <p:cNvPr id="3" name="CuadroTexto 3"/>
          <p:cNvSpPr txBox="1">
            <a:spLocks noChangeArrowheads="1"/>
          </p:cNvSpPr>
          <p:nvPr/>
        </p:nvSpPr>
        <p:spPr bwMode="auto">
          <a:xfrm>
            <a:off x="631825" y="409575"/>
            <a:ext cx="43781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O" sz="2400" b="1" dirty="0">
                <a:solidFill>
                  <a:schemeClr val="bg1"/>
                </a:solidFill>
                <a:latin typeface="Verdana" panose="020B0604030504040204" pitchFamily="34" charset="0"/>
              </a:rPr>
              <a:t>Formato de firma digital</a:t>
            </a:r>
          </a:p>
        </p:txBody>
      </p:sp>
    </p:spTree>
    <p:extLst>
      <p:ext uri="{BB962C8B-B14F-4D97-AF65-F5344CB8AC3E}">
        <p14:creationId xmlns:p14="http://schemas.microsoft.com/office/powerpoint/2010/main" val="2557344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3"/>
          <p:cNvSpPr txBox="1">
            <a:spLocks noChangeArrowheads="1"/>
          </p:cNvSpPr>
          <p:nvPr/>
        </p:nvSpPr>
        <p:spPr bwMode="auto">
          <a:xfrm>
            <a:off x="631825" y="409575"/>
            <a:ext cx="50770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O" sz="2400" b="1" dirty="0">
                <a:solidFill>
                  <a:schemeClr val="bg1"/>
                </a:solidFill>
                <a:latin typeface="Verdana" panose="020B0604030504040204" pitchFamily="34" charset="0"/>
              </a:rPr>
              <a:t>Descargue </a:t>
            </a:r>
            <a:r>
              <a:rPr lang="es-ES" altLang="es-CO" sz="2400" b="1" dirty="0" smtClean="0">
                <a:solidFill>
                  <a:schemeClr val="bg1"/>
                </a:solidFill>
                <a:latin typeface="Verdana" panose="020B0604030504040204" pitchFamily="34" charset="0"/>
              </a:rPr>
              <a:t>logo </a:t>
            </a:r>
            <a:r>
              <a:rPr lang="es-ES" altLang="es-CO" sz="2400" b="1" dirty="0">
                <a:solidFill>
                  <a:schemeClr val="bg1"/>
                </a:solidFill>
                <a:latin typeface="Verdana" panose="020B0604030504040204" pitchFamily="34" charset="0"/>
              </a:rPr>
              <a:t>firma digital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3317" y="4403598"/>
            <a:ext cx="2877312" cy="719328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4132862" y="3256327"/>
            <a:ext cx="1298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Logo firma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25652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r="58526" b="80269"/>
          <a:stretch/>
        </p:blipFill>
        <p:spPr>
          <a:xfrm>
            <a:off x="468630" y="3040588"/>
            <a:ext cx="7858188" cy="2102912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468630" y="2142452"/>
            <a:ext cx="82175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CO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Abra el programa Outlook en su computador.</a:t>
            </a:r>
          </a:p>
          <a:p>
            <a:pPr marL="342900" indent="-342900">
              <a:buFont typeface="+mj-lt"/>
              <a:buAutoNum type="arabicPeriod"/>
            </a:pPr>
            <a:r>
              <a:rPr lang="es-CO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Seleccione “Nuevo mensaje de correo electrónico”</a:t>
            </a:r>
          </a:p>
        </p:txBody>
      </p:sp>
      <p:sp>
        <p:nvSpPr>
          <p:cNvPr id="4" name="Elipse 3"/>
          <p:cNvSpPr/>
          <p:nvPr/>
        </p:nvSpPr>
        <p:spPr>
          <a:xfrm>
            <a:off x="228600" y="3611880"/>
            <a:ext cx="1760220" cy="1200150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CuadroTexto 3"/>
          <p:cNvSpPr txBox="1">
            <a:spLocks noChangeArrowheads="1"/>
          </p:cNvSpPr>
          <p:nvPr/>
        </p:nvSpPr>
        <p:spPr bwMode="auto">
          <a:xfrm>
            <a:off x="631825" y="409575"/>
            <a:ext cx="43781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O" sz="2400" b="1" dirty="0">
                <a:solidFill>
                  <a:schemeClr val="bg1"/>
                </a:solidFill>
                <a:latin typeface="Verdana" panose="020B0604030504040204" pitchFamily="34" charset="0"/>
              </a:rPr>
              <a:t>Formato de firma digital</a:t>
            </a:r>
          </a:p>
        </p:txBody>
      </p:sp>
    </p:spTree>
    <p:extLst>
      <p:ext uri="{BB962C8B-B14F-4D97-AF65-F5344CB8AC3E}">
        <p14:creationId xmlns:p14="http://schemas.microsoft.com/office/powerpoint/2010/main" val="3517300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n 1" descr="image00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8" t="3112" r="23705" b="62372"/>
          <a:stretch/>
        </p:blipFill>
        <p:spPr bwMode="auto">
          <a:xfrm>
            <a:off x="274320" y="3074670"/>
            <a:ext cx="8806907" cy="2297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274320" y="177950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 En la pestaña Mensaje, en el grupo Incluir, seleccione Firma &gt; Firmas.</a:t>
            </a:r>
          </a:p>
        </p:txBody>
      </p:sp>
      <p:sp>
        <p:nvSpPr>
          <p:cNvPr id="4" name="Elipse 3"/>
          <p:cNvSpPr/>
          <p:nvPr/>
        </p:nvSpPr>
        <p:spPr>
          <a:xfrm>
            <a:off x="5052060" y="3337560"/>
            <a:ext cx="1491996" cy="1017270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CuadroTexto 3"/>
          <p:cNvSpPr txBox="1">
            <a:spLocks noChangeArrowheads="1"/>
          </p:cNvSpPr>
          <p:nvPr/>
        </p:nvSpPr>
        <p:spPr bwMode="auto">
          <a:xfrm>
            <a:off x="631825" y="409575"/>
            <a:ext cx="43781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O" sz="2400" b="1" dirty="0">
                <a:solidFill>
                  <a:schemeClr val="bg1"/>
                </a:solidFill>
                <a:latin typeface="Verdana" panose="020B0604030504040204" pitchFamily="34" charset="0"/>
              </a:rPr>
              <a:t>Formato de firma digital</a:t>
            </a:r>
          </a:p>
        </p:txBody>
      </p:sp>
    </p:spTree>
    <p:extLst>
      <p:ext uri="{BB962C8B-B14F-4D97-AF65-F5344CB8AC3E}">
        <p14:creationId xmlns:p14="http://schemas.microsoft.com/office/powerpoint/2010/main" val="2186483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n 2" descr="image00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7" t="13023" r="23321" b="27067"/>
          <a:stretch/>
        </p:blipFill>
        <p:spPr bwMode="auto">
          <a:xfrm>
            <a:off x="640080" y="3189107"/>
            <a:ext cx="8046720" cy="3623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365760" y="1830805"/>
            <a:ext cx="82175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4. Aparecerá otra ventana emergente (Firmas y plantilla)</a:t>
            </a:r>
          </a:p>
          <a:p>
            <a:pPr marL="342900" indent="-342900">
              <a:buFont typeface="+mj-lt"/>
              <a:buAutoNum type="arabicPeriod"/>
            </a:pPr>
            <a:endParaRPr lang="es-CO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s-CO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5. En Seleccionar firma para editar, elija ”Nuevo”, y, en el cuadro de diálogo ”Nueva firma” escriba un </a:t>
            </a:r>
            <a:r>
              <a:rPr lang="es-CO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nombre</a:t>
            </a:r>
            <a:r>
              <a:rPr lang="es-CO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para la firma.</a:t>
            </a:r>
          </a:p>
        </p:txBody>
      </p:sp>
      <p:sp>
        <p:nvSpPr>
          <p:cNvPr id="4" name="Elipse 3"/>
          <p:cNvSpPr/>
          <p:nvPr/>
        </p:nvSpPr>
        <p:spPr>
          <a:xfrm>
            <a:off x="2274570" y="4491990"/>
            <a:ext cx="800100" cy="545523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CuadroTexto 3"/>
          <p:cNvSpPr txBox="1">
            <a:spLocks noChangeArrowheads="1"/>
          </p:cNvSpPr>
          <p:nvPr/>
        </p:nvSpPr>
        <p:spPr bwMode="auto">
          <a:xfrm>
            <a:off x="631825" y="409575"/>
            <a:ext cx="43781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O" sz="2400" b="1" dirty="0">
                <a:solidFill>
                  <a:schemeClr val="bg1"/>
                </a:solidFill>
                <a:latin typeface="Verdana" panose="020B0604030504040204" pitchFamily="34" charset="0"/>
              </a:rPr>
              <a:t>Formato de firma digital</a:t>
            </a:r>
          </a:p>
        </p:txBody>
      </p:sp>
    </p:spTree>
    <p:extLst>
      <p:ext uri="{BB962C8B-B14F-4D97-AF65-F5344CB8AC3E}">
        <p14:creationId xmlns:p14="http://schemas.microsoft.com/office/powerpoint/2010/main" val="3406814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n 2" descr="image00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7" t="12826" r="23321" b="28999"/>
          <a:stretch/>
        </p:blipFill>
        <p:spPr bwMode="auto">
          <a:xfrm>
            <a:off x="617220" y="3363936"/>
            <a:ext cx="7886700" cy="3448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285750" y="1875608"/>
            <a:ext cx="85496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 Elegir firma predeterminada, establezca las siguientes opciones para la firma:</a:t>
            </a:r>
          </a:p>
          <a:p>
            <a:pPr lvl="0"/>
            <a:endParaRPr lang="es-CO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57175" lvl="1" indent="-257175">
              <a:buFont typeface="+mj-lt"/>
              <a:buAutoNum type="arabicPeriod"/>
            </a:pPr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 la lista cuenta de correo electrónico, elija una cuenta de correo para asociarla con la firma. Puede tener firmas diferentes para cada cuenta de correo electrónico.</a:t>
            </a:r>
          </a:p>
        </p:txBody>
      </p:sp>
      <p:sp>
        <p:nvSpPr>
          <p:cNvPr id="4" name="CuadroTexto 3"/>
          <p:cNvSpPr txBox="1">
            <a:spLocks noChangeArrowheads="1"/>
          </p:cNvSpPr>
          <p:nvPr/>
        </p:nvSpPr>
        <p:spPr bwMode="auto">
          <a:xfrm>
            <a:off x="631825" y="409575"/>
            <a:ext cx="43781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O" sz="2400" b="1" dirty="0">
                <a:solidFill>
                  <a:schemeClr val="bg1"/>
                </a:solidFill>
                <a:latin typeface="Verdana" panose="020B0604030504040204" pitchFamily="34" charset="0"/>
              </a:rPr>
              <a:t>Formato de firma digital</a:t>
            </a:r>
          </a:p>
        </p:txBody>
      </p:sp>
    </p:spTree>
    <p:extLst>
      <p:ext uri="{BB962C8B-B14F-4D97-AF65-F5344CB8AC3E}">
        <p14:creationId xmlns:p14="http://schemas.microsoft.com/office/powerpoint/2010/main" val="3940042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285750" y="1875608"/>
            <a:ext cx="85496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 En la lista mensajes nuevos, elija la firma que desea que se agregará automáticamente a todos los nuevos mensajes de correo electrónico. Si no desea automático de los nuevos mensajes de correo electrónico de inicio de sesión, acepte la opción predeterminada (ninguno).</a:t>
            </a:r>
          </a:p>
          <a:p>
            <a:pPr marL="0" lvl="1"/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 En la lista Respuestas o reenvíos, elija la firma que desee agregar automáticamente al responder o reenviar mensajes. En caso contrario, acepte la opción predeterminada (ninguna).</a:t>
            </a:r>
          </a:p>
        </p:txBody>
      </p:sp>
      <p:pic>
        <p:nvPicPr>
          <p:cNvPr id="4" name="Imagen 2" descr="image00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7" t="12826" r="23321" b="28999"/>
          <a:stretch/>
        </p:blipFill>
        <p:spPr bwMode="auto">
          <a:xfrm>
            <a:off x="1137285" y="3691490"/>
            <a:ext cx="6846570" cy="299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uadroTexto 3"/>
          <p:cNvSpPr txBox="1">
            <a:spLocks noChangeArrowheads="1"/>
          </p:cNvSpPr>
          <p:nvPr/>
        </p:nvSpPr>
        <p:spPr bwMode="auto">
          <a:xfrm>
            <a:off x="631825" y="409575"/>
            <a:ext cx="43781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O" sz="2400" b="1" dirty="0">
                <a:solidFill>
                  <a:schemeClr val="bg1"/>
                </a:solidFill>
                <a:latin typeface="Verdana" panose="020B0604030504040204" pitchFamily="34" charset="0"/>
              </a:rPr>
              <a:t>Formato de firma digital</a:t>
            </a:r>
          </a:p>
        </p:txBody>
      </p:sp>
    </p:spTree>
    <p:extLst>
      <p:ext uri="{BB962C8B-B14F-4D97-AF65-F5344CB8AC3E}">
        <p14:creationId xmlns:p14="http://schemas.microsoft.com/office/powerpoint/2010/main" val="3578341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n 2" descr="image00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7" t="3231" r="23321" b="24139"/>
          <a:stretch/>
        </p:blipFill>
        <p:spPr bwMode="auto">
          <a:xfrm>
            <a:off x="1126388" y="2952826"/>
            <a:ext cx="6868364" cy="3749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285750" y="1875608"/>
            <a:ext cx="85496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 ”Editar firma”, escriba la firma, y luego haga clic en Aceptar.</a:t>
            </a:r>
          </a:p>
          <a:p>
            <a:pPr lvl="0"/>
            <a:endParaRPr lang="es-CO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/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Mediante la </a:t>
            </a:r>
            <a:r>
              <a:rPr lang="es-CO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minibarra</a:t>
            </a:r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herramientas de formato encima del cuadro de texto puede cambiar el aspecto del texto y agregar imágenes.</a:t>
            </a:r>
          </a:p>
        </p:txBody>
      </p:sp>
      <p:sp>
        <p:nvSpPr>
          <p:cNvPr id="5" name="CuadroTexto 3"/>
          <p:cNvSpPr txBox="1">
            <a:spLocks noChangeArrowheads="1"/>
          </p:cNvSpPr>
          <p:nvPr/>
        </p:nvSpPr>
        <p:spPr bwMode="auto">
          <a:xfrm>
            <a:off x="631825" y="409575"/>
            <a:ext cx="43781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O" sz="2400" b="1" dirty="0">
                <a:solidFill>
                  <a:schemeClr val="bg1"/>
                </a:solidFill>
                <a:latin typeface="Verdana" panose="020B0604030504040204" pitchFamily="34" charset="0"/>
              </a:rPr>
              <a:t>Formato de firma digital</a:t>
            </a:r>
          </a:p>
        </p:txBody>
      </p:sp>
    </p:spTree>
    <p:extLst>
      <p:ext uri="{BB962C8B-B14F-4D97-AF65-F5344CB8AC3E}">
        <p14:creationId xmlns:p14="http://schemas.microsoft.com/office/powerpoint/2010/main" val="4292388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31824" y="2180724"/>
            <a:ext cx="71291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/>
              <a:t>Nombre:</a:t>
            </a:r>
            <a:r>
              <a:rPr lang="es-CO" dirty="0"/>
              <a:t> Fuente </a:t>
            </a:r>
            <a:r>
              <a:rPr lang="es-CO" dirty="0" err="1"/>
              <a:t>Verdana</a:t>
            </a:r>
            <a:r>
              <a:rPr lang="es-CO" dirty="0"/>
              <a:t> - Tamaño 10 pt. - Negrita</a:t>
            </a:r>
          </a:p>
          <a:p>
            <a:r>
              <a:rPr lang="es-CO" b="1" dirty="0"/>
              <a:t>Cargo (opcional): </a:t>
            </a:r>
            <a:r>
              <a:rPr lang="es-CO" dirty="0"/>
              <a:t>Fuente </a:t>
            </a:r>
            <a:r>
              <a:rPr lang="es-CO" dirty="0" err="1"/>
              <a:t>Verdana</a:t>
            </a:r>
            <a:r>
              <a:rPr lang="es-CO" dirty="0"/>
              <a:t> - Tamaño 9 pt.</a:t>
            </a:r>
          </a:p>
          <a:p>
            <a:r>
              <a:rPr lang="es-CO" b="1" dirty="0"/>
              <a:t>Área donde trabaja:</a:t>
            </a:r>
            <a:r>
              <a:rPr lang="es-CO" dirty="0"/>
              <a:t> Fuente </a:t>
            </a:r>
            <a:r>
              <a:rPr lang="es-CO" dirty="0" err="1"/>
              <a:t>Verdana</a:t>
            </a:r>
            <a:r>
              <a:rPr lang="es-CO" dirty="0"/>
              <a:t> - Tamaño 9 pt.</a:t>
            </a:r>
          </a:p>
          <a:p>
            <a:r>
              <a:rPr lang="es-CO" b="1" dirty="0"/>
              <a:t>Teléfono de la oficina y extensión: </a:t>
            </a:r>
            <a:r>
              <a:rPr lang="es-CO" dirty="0"/>
              <a:t>Fuente </a:t>
            </a:r>
            <a:r>
              <a:rPr lang="es-CO" dirty="0" err="1"/>
              <a:t>Verdana</a:t>
            </a:r>
            <a:r>
              <a:rPr lang="es-CO" dirty="0"/>
              <a:t> - Tamaño 9 pt.</a:t>
            </a:r>
          </a:p>
          <a:p>
            <a:r>
              <a:rPr lang="es-CO" b="1" dirty="0"/>
              <a:t>Teléfono celular (opcional): </a:t>
            </a:r>
            <a:r>
              <a:rPr lang="es-CO" dirty="0"/>
              <a:t>Fuente </a:t>
            </a:r>
            <a:r>
              <a:rPr lang="es-CO" dirty="0" err="1"/>
              <a:t>Verdana</a:t>
            </a:r>
            <a:r>
              <a:rPr lang="es-CO" dirty="0"/>
              <a:t> - Tamaño 9 pt.</a:t>
            </a:r>
          </a:p>
          <a:p>
            <a:r>
              <a:rPr lang="es-CO" b="1" dirty="0"/>
              <a:t>Dirección de la oficina:</a:t>
            </a:r>
            <a:r>
              <a:rPr lang="es-CO" dirty="0"/>
              <a:t> Fuente </a:t>
            </a:r>
            <a:r>
              <a:rPr lang="es-CO" dirty="0" err="1"/>
              <a:t>Verdana</a:t>
            </a:r>
            <a:r>
              <a:rPr lang="es-CO" dirty="0"/>
              <a:t> - Tamaño 9 pt.</a:t>
            </a:r>
          </a:p>
          <a:p>
            <a:r>
              <a:rPr lang="es-CO" b="1" dirty="0"/>
              <a:t>Ciudad donde labora:</a:t>
            </a:r>
            <a:r>
              <a:rPr lang="es-CO" dirty="0"/>
              <a:t> Fuente </a:t>
            </a:r>
            <a:r>
              <a:rPr lang="es-CO" dirty="0" err="1"/>
              <a:t>Verdana</a:t>
            </a:r>
            <a:r>
              <a:rPr lang="es-CO" dirty="0"/>
              <a:t> - Tamaño 9 pt.</a:t>
            </a:r>
          </a:p>
          <a:p>
            <a:r>
              <a:rPr lang="es-CO" b="1" dirty="0"/>
              <a:t>Imagen institucional</a:t>
            </a:r>
            <a:r>
              <a:rPr lang="es-CO" b="1" dirty="0" smtClean="0"/>
              <a:t>:</a:t>
            </a:r>
            <a:endParaRPr lang="es-CO" dirty="0"/>
          </a:p>
        </p:txBody>
      </p:sp>
      <p:sp>
        <p:nvSpPr>
          <p:cNvPr id="3" name="CuadroTexto 3"/>
          <p:cNvSpPr txBox="1">
            <a:spLocks noChangeArrowheads="1"/>
          </p:cNvSpPr>
          <p:nvPr/>
        </p:nvSpPr>
        <p:spPr bwMode="auto">
          <a:xfrm>
            <a:off x="631825" y="409575"/>
            <a:ext cx="43781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O" sz="2400" b="1" dirty="0">
                <a:solidFill>
                  <a:schemeClr val="bg1"/>
                </a:solidFill>
                <a:latin typeface="Verdana" panose="020B0604030504040204" pitchFamily="34" charset="0"/>
              </a:rPr>
              <a:t>Formato de firma digital</a:t>
            </a:r>
          </a:p>
        </p:txBody>
      </p:sp>
      <p:pic>
        <p:nvPicPr>
          <p:cNvPr id="4" name="Imagen 3" descr="firma digital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058" y="4489048"/>
            <a:ext cx="3733778" cy="93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0695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500297" y="3231786"/>
            <a:ext cx="2919914" cy="91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defTabSz="685800" eaLnBrk="0" hangingPunct="0"/>
            <a:r>
              <a:rPr lang="es-CO" altLang="es-CO" sz="75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Diana Calderón</a:t>
            </a:r>
            <a:endParaRPr lang="es-CO" altLang="es-CO" sz="675" dirty="0"/>
          </a:p>
          <a:p>
            <a:pPr defTabSz="685800" eaLnBrk="0" hangingPunct="0"/>
            <a:r>
              <a:rPr lang="es-CO" altLang="es-CO" sz="675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Subdirección de Reparación Colectiva</a:t>
            </a:r>
            <a:endParaRPr lang="es-CO" altLang="es-CO" sz="675" dirty="0"/>
          </a:p>
          <a:p>
            <a:pPr defTabSz="685800" eaLnBrk="0" hangingPunct="0"/>
            <a:r>
              <a:rPr lang="es-CO" altLang="es-CO" sz="675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</a:t>
            </a:r>
            <a:r>
              <a:rPr lang="es-CO" altLang="es-CO" sz="675" dirty="0"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lang="es-CO" altLang="es-CO" sz="675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fono (571) 7965150 Ext. 3024</a:t>
            </a:r>
            <a:endParaRPr lang="es-CO" altLang="es-CO" sz="675" dirty="0"/>
          </a:p>
          <a:p>
            <a:pPr defTabSz="685800" eaLnBrk="0" hangingPunct="0"/>
            <a:r>
              <a:rPr lang="es-CO" altLang="es-CO" sz="675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Celular (57) 3104222221</a:t>
            </a:r>
            <a:endParaRPr lang="es-CO" altLang="es-CO" sz="675" dirty="0"/>
          </a:p>
          <a:p>
            <a:pPr defTabSz="685800" eaLnBrk="0" hangingPunct="0"/>
            <a:r>
              <a:rPr lang="es-CO" altLang="es-CO" sz="675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Carrera 7 No. 16 - 56 Piso: 10 Edificio Calle Real</a:t>
            </a:r>
            <a:endParaRPr lang="es-CO" altLang="es-CO" sz="675" dirty="0"/>
          </a:p>
          <a:p>
            <a:pPr defTabSz="685800" eaLnBrk="0" hangingPunct="0"/>
            <a:r>
              <a:rPr lang="es-CO" altLang="es-CO" sz="675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Bogot</a:t>
            </a:r>
            <a:r>
              <a:rPr lang="es-CO" altLang="es-CO" sz="675" dirty="0"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lang="es-CO" altLang="es-CO" sz="675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D.C.</a:t>
            </a:r>
            <a:endParaRPr lang="es-CO" altLang="es-CO" sz="675" dirty="0"/>
          </a:p>
          <a:p>
            <a:pPr defTabSz="685800" eaLnBrk="0" hangingPunct="0"/>
            <a:endParaRPr lang="es-CO" altLang="es-CO" sz="1350" dirty="0">
              <a:latin typeface="Arial" panose="020B0604020202020204" pitchFamily="34" charset="0"/>
            </a:endParaRPr>
          </a:p>
        </p:txBody>
      </p:sp>
      <p:pic>
        <p:nvPicPr>
          <p:cNvPr id="3076" name="Imagen 3" descr="firma digital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0454" y="3955382"/>
            <a:ext cx="2157413" cy="54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1569951"/>
            <a:ext cx="138564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sp>
        <p:nvSpPr>
          <p:cNvPr id="8" name="CuadroTexto 3"/>
          <p:cNvSpPr txBox="1">
            <a:spLocks noChangeArrowheads="1"/>
          </p:cNvSpPr>
          <p:nvPr/>
        </p:nvSpPr>
        <p:spPr bwMode="auto">
          <a:xfrm>
            <a:off x="631825" y="409575"/>
            <a:ext cx="43284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O" sz="2400" b="1" dirty="0">
                <a:solidFill>
                  <a:schemeClr val="bg1"/>
                </a:solidFill>
                <a:latin typeface="Verdana" panose="020B0604030504040204" pitchFamily="34" charset="0"/>
              </a:rPr>
              <a:t>Ejemplo de firma digital</a:t>
            </a:r>
          </a:p>
        </p:txBody>
      </p:sp>
    </p:spTree>
    <p:extLst>
      <p:ext uri="{BB962C8B-B14F-4D97-AF65-F5344CB8AC3E}">
        <p14:creationId xmlns:p14="http://schemas.microsoft.com/office/powerpoint/2010/main" val="33647461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434</TotalTime>
  <Words>230</Words>
  <Application>Microsoft Office PowerPoint</Application>
  <PresentationFormat>Presentación en pantalla (4:3)</PresentationFormat>
  <Paragraphs>43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MS PGothic</vt:lpstr>
      <vt:lpstr>Arial</vt:lpstr>
      <vt:lpstr>Calibri</vt:lpstr>
      <vt:lpstr>Calibri Light</vt:lpstr>
      <vt:lpstr>Times New Roman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FABIO MEDINA RAMIREZ</cp:lastModifiedBy>
  <cp:revision>19</cp:revision>
  <dcterms:created xsi:type="dcterms:W3CDTF">2016-02-23T16:36:08Z</dcterms:created>
  <dcterms:modified xsi:type="dcterms:W3CDTF">2016-09-02T22:29:05Z</dcterms:modified>
</cp:coreProperties>
</file>