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329" r:id="rId4"/>
    <p:sldId id="330" r:id="rId5"/>
    <p:sldId id="258" r:id="rId6"/>
    <p:sldId id="326" r:id="rId7"/>
    <p:sldId id="327" r:id="rId8"/>
    <p:sldId id="267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Inicio" id="{598DE615-9C74-4902-A6C8-FD4647F48946}">
          <p14:sldIdLst>
            <p14:sldId id="256"/>
            <p14:sldId id="257"/>
            <p14:sldId id="258"/>
            <p14:sldId id="326"/>
            <p14:sldId id="327"/>
            <p14:sldId id="328"/>
            <p14:sldId id="26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61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53" autoAdjust="0"/>
    <p:restoredTop sz="94660"/>
  </p:normalViewPr>
  <p:slideViewPr>
    <p:cSldViewPr snapToGrid="0">
      <p:cViewPr varScale="1">
        <p:scale>
          <a:sx n="72" d="100"/>
          <a:sy n="72" d="100"/>
        </p:scale>
        <p:origin x="-97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580F79-9702-45E4-B370-2C958F26A423}" type="doc">
      <dgm:prSet loTypeId="urn:microsoft.com/office/officeart/2005/8/layout/hProcess4" loCatId="process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s-CO"/>
        </a:p>
      </dgm:t>
    </dgm:pt>
    <dgm:pt modelId="{F168F153-B47C-4D64-ADFA-ADA5ADF278F7}">
      <dgm:prSet phldrT="[Texto]" custT="1"/>
      <dgm:spPr/>
      <dgm:t>
        <a:bodyPr/>
        <a:lstStyle/>
        <a:p>
          <a:r>
            <a:rPr lang="es-CO" sz="1600" b="1" dirty="0" smtClean="0"/>
            <a:t>PAARI</a:t>
          </a:r>
          <a:endParaRPr lang="es-CO" sz="1200" b="1" dirty="0"/>
        </a:p>
      </dgm:t>
    </dgm:pt>
    <dgm:pt modelId="{FF3DC149-B67F-43DD-A066-4191052FBFEB}" type="parTrans" cxnId="{35956DE4-C014-4AF1-BCDD-88634E4AC039}">
      <dgm:prSet/>
      <dgm:spPr/>
      <dgm:t>
        <a:bodyPr/>
        <a:lstStyle/>
        <a:p>
          <a:endParaRPr lang="es-CO"/>
        </a:p>
      </dgm:t>
    </dgm:pt>
    <dgm:pt modelId="{E2C5A7F8-AFB7-4497-BDCF-67A03EFF3356}" type="sibTrans" cxnId="{35956DE4-C014-4AF1-BCDD-88634E4AC039}">
      <dgm:prSet/>
      <dgm:spPr/>
      <dgm:t>
        <a:bodyPr/>
        <a:lstStyle/>
        <a:p>
          <a:endParaRPr lang="es-CO"/>
        </a:p>
      </dgm:t>
    </dgm:pt>
    <dgm:pt modelId="{A6DDE315-0681-4E81-9533-F29E0014F37B}">
      <dgm:prSet phldrT="[Texto]" custT="1"/>
      <dgm:spPr/>
      <dgm:t>
        <a:bodyPr/>
        <a:lstStyle/>
        <a:p>
          <a:pPr algn="ctr"/>
          <a:r>
            <a:rPr lang="es-CO" sz="1350" dirty="0" smtClean="0"/>
            <a:t>Recopilan la información de la población victima por medio de Outbound o visitas a terreno.</a:t>
          </a:r>
          <a:endParaRPr lang="es-CO" sz="1350" dirty="0"/>
        </a:p>
      </dgm:t>
    </dgm:pt>
    <dgm:pt modelId="{67B9B788-5F0A-4B01-9EE2-799544CE5E19}" type="parTrans" cxnId="{7EB83B66-9657-4CC1-8BA7-D6386AEB9D36}">
      <dgm:prSet/>
      <dgm:spPr/>
      <dgm:t>
        <a:bodyPr/>
        <a:lstStyle/>
        <a:p>
          <a:endParaRPr lang="es-CO"/>
        </a:p>
      </dgm:t>
    </dgm:pt>
    <dgm:pt modelId="{A90224B8-20AC-47C8-9F9F-2CA3B6293BC9}" type="sibTrans" cxnId="{7EB83B66-9657-4CC1-8BA7-D6386AEB9D36}">
      <dgm:prSet/>
      <dgm:spPr/>
      <dgm:t>
        <a:bodyPr/>
        <a:lstStyle/>
        <a:p>
          <a:endParaRPr lang="es-CO"/>
        </a:p>
      </dgm:t>
    </dgm:pt>
    <dgm:pt modelId="{B6207F6A-4758-48D1-A9CC-F694744FD2E7}">
      <dgm:prSet phldrT="[Texto]" custT="1"/>
      <dgm:spPr/>
      <dgm:t>
        <a:bodyPr/>
        <a:lstStyle/>
        <a:p>
          <a:r>
            <a:rPr lang="es-CO" sz="1600" b="1" dirty="0" smtClean="0"/>
            <a:t>SAAH</a:t>
          </a:r>
          <a:endParaRPr lang="es-CO" sz="1200" b="1" dirty="0"/>
        </a:p>
      </dgm:t>
    </dgm:pt>
    <dgm:pt modelId="{BF213DD1-0EC8-42A8-A6C4-2D8E875E91A5}" type="parTrans" cxnId="{4BDFE213-8663-43E4-A984-07747B82C340}">
      <dgm:prSet/>
      <dgm:spPr/>
      <dgm:t>
        <a:bodyPr/>
        <a:lstStyle/>
        <a:p>
          <a:endParaRPr lang="es-CO"/>
        </a:p>
      </dgm:t>
    </dgm:pt>
    <dgm:pt modelId="{E67AC832-BB15-4AD0-9421-95BE60673DC0}" type="sibTrans" cxnId="{4BDFE213-8663-43E4-A984-07747B82C340}">
      <dgm:prSet/>
      <dgm:spPr/>
      <dgm:t>
        <a:bodyPr/>
        <a:lstStyle/>
        <a:p>
          <a:endParaRPr lang="es-CO"/>
        </a:p>
      </dgm:t>
    </dgm:pt>
    <dgm:pt modelId="{FC82987D-BFC2-4B3B-8A33-9846A7241B02}">
      <dgm:prSet phldrT="[Texto]" custT="1"/>
      <dgm:spPr/>
      <dgm:t>
        <a:bodyPr/>
        <a:lstStyle/>
        <a:p>
          <a:pPr algn="ctr"/>
          <a:r>
            <a:rPr lang="es-CO" sz="1350" dirty="0" smtClean="0"/>
            <a:t>Encargado de aplicar la medición a los hogares con el apoyo de la información suministrada por PAARI y la RNI.</a:t>
          </a:r>
          <a:endParaRPr lang="es-CO" sz="1350" dirty="0"/>
        </a:p>
      </dgm:t>
    </dgm:pt>
    <dgm:pt modelId="{46E24C67-F803-4867-B8DE-C345FF75E25F}" type="parTrans" cxnId="{F92794A8-6397-43A8-9CAE-2D76DDD0C16D}">
      <dgm:prSet/>
      <dgm:spPr/>
      <dgm:t>
        <a:bodyPr/>
        <a:lstStyle/>
        <a:p>
          <a:endParaRPr lang="es-CO"/>
        </a:p>
      </dgm:t>
    </dgm:pt>
    <dgm:pt modelId="{9CB97FC8-285D-4EEB-B3BB-F63100500D4A}" type="sibTrans" cxnId="{F92794A8-6397-43A8-9CAE-2D76DDD0C16D}">
      <dgm:prSet/>
      <dgm:spPr/>
      <dgm:t>
        <a:bodyPr/>
        <a:lstStyle/>
        <a:p>
          <a:endParaRPr lang="es-CO"/>
        </a:p>
      </dgm:t>
    </dgm:pt>
    <dgm:pt modelId="{E9B28F4E-5BD9-4621-BE39-4BB814423664}">
      <dgm:prSet phldrT="[Texto]" custT="1"/>
      <dgm:spPr/>
      <dgm:t>
        <a:bodyPr/>
        <a:lstStyle/>
        <a:p>
          <a:r>
            <a:rPr lang="es-CO" sz="1600" b="1" dirty="0" smtClean="0"/>
            <a:t>EATSAAH</a:t>
          </a:r>
          <a:endParaRPr lang="es-CO" sz="1200" b="1" dirty="0"/>
        </a:p>
      </dgm:t>
    </dgm:pt>
    <dgm:pt modelId="{E62E2936-18A1-4F89-89B8-C9BA6AE5CAA2}" type="parTrans" cxnId="{064B8257-9938-4659-87FB-3E2DB2AB66BD}">
      <dgm:prSet/>
      <dgm:spPr/>
      <dgm:t>
        <a:bodyPr/>
        <a:lstStyle/>
        <a:p>
          <a:endParaRPr lang="es-CO"/>
        </a:p>
      </dgm:t>
    </dgm:pt>
    <dgm:pt modelId="{8F1DB53F-62E0-4FF3-A1B5-C1B12D6D4E6F}" type="sibTrans" cxnId="{064B8257-9938-4659-87FB-3E2DB2AB66BD}">
      <dgm:prSet/>
      <dgm:spPr/>
      <dgm:t>
        <a:bodyPr/>
        <a:lstStyle/>
        <a:p>
          <a:endParaRPr lang="es-CO"/>
        </a:p>
      </dgm:t>
    </dgm:pt>
    <dgm:pt modelId="{F10C9878-2262-4AA4-8448-885C61EB0E81}">
      <dgm:prSet phldrT="[Texto]" custT="1"/>
      <dgm:spPr/>
      <dgm:t>
        <a:bodyPr/>
        <a:lstStyle/>
        <a:p>
          <a:pPr algn="just"/>
          <a:r>
            <a:rPr lang="es-CO" sz="1350" dirty="0" smtClean="0"/>
            <a:t>Realizan la aplicación de los pagos a los hogares remitidos por la SAAH según el resultado de la medición.</a:t>
          </a:r>
          <a:endParaRPr lang="es-CO" sz="1350" dirty="0"/>
        </a:p>
      </dgm:t>
    </dgm:pt>
    <dgm:pt modelId="{7F033F7E-E413-4E22-AC98-9AFF69CA3DCD}" type="parTrans" cxnId="{A754FCA1-06BA-4565-8724-66C4B7A78216}">
      <dgm:prSet/>
      <dgm:spPr/>
      <dgm:t>
        <a:bodyPr/>
        <a:lstStyle/>
        <a:p>
          <a:endParaRPr lang="es-CO"/>
        </a:p>
      </dgm:t>
    </dgm:pt>
    <dgm:pt modelId="{1718E3F4-C8C7-445D-B4F4-70F76AF12E51}" type="sibTrans" cxnId="{A754FCA1-06BA-4565-8724-66C4B7A78216}">
      <dgm:prSet/>
      <dgm:spPr/>
      <dgm:t>
        <a:bodyPr/>
        <a:lstStyle/>
        <a:p>
          <a:endParaRPr lang="es-CO"/>
        </a:p>
      </dgm:t>
    </dgm:pt>
    <dgm:pt modelId="{140DF9DB-F046-468C-825B-0E7DC506C566}">
      <dgm:prSet custT="1"/>
      <dgm:spPr/>
      <dgm:t>
        <a:bodyPr/>
        <a:lstStyle/>
        <a:p>
          <a:r>
            <a:rPr lang="es-CO" sz="1600" b="1" dirty="0" smtClean="0"/>
            <a:t>PAA</a:t>
          </a:r>
          <a:endParaRPr lang="es-CO" sz="1200" b="1" dirty="0"/>
        </a:p>
      </dgm:t>
    </dgm:pt>
    <dgm:pt modelId="{C4888525-FB0B-410B-8EE0-BABE10A156F3}" type="parTrans" cxnId="{9E487190-9F75-40EF-ADF0-7F7325A3AD25}">
      <dgm:prSet/>
      <dgm:spPr/>
      <dgm:t>
        <a:bodyPr/>
        <a:lstStyle/>
        <a:p>
          <a:endParaRPr lang="es-CO"/>
        </a:p>
      </dgm:t>
    </dgm:pt>
    <dgm:pt modelId="{9FE49699-0605-4AEE-AAC9-DE39057F0ADF}" type="sibTrans" cxnId="{9E487190-9F75-40EF-ADF0-7F7325A3AD25}">
      <dgm:prSet/>
      <dgm:spPr/>
      <dgm:t>
        <a:bodyPr/>
        <a:lstStyle/>
        <a:p>
          <a:endParaRPr lang="es-CO"/>
        </a:p>
      </dgm:t>
    </dgm:pt>
    <dgm:pt modelId="{67C94B67-2BCB-4841-8FCA-C311CE1F8D1D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sz="1350" dirty="0" smtClean="0"/>
            <a:t>Proyectan los Actos Administrativos que informan sobre el resultado de la solicitud de AH.</a:t>
          </a:r>
          <a:endParaRPr lang="es-CO" sz="1350" dirty="0"/>
        </a:p>
      </dgm:t>
    </dgm:pt>
    <dgm:pt modelId="{922504D6-63BE-48F2-BDC7-38D2A7A63BB0}" type="parTrans" cxnId="{66B59EFE-E72A-47F8-92AF-843D07F3FDFE}">
      <dgm:prSet/>
      <dgm:spPr/>
      <dgm:t>
        <a:bodyPr/>
        <a:lstStyle/>
        <a:p>
          <a:endParaRPr lang="es-CO"/>
        </a:p>
      </dgm:t>
    </dgm:pt>
    <dgm:pt modelId="{145329B7-73B7-4A8C-9A42-9E1AA2A98958}" type="sibTrans" cxnId="{66B59EFE-E72A-47F8-92AF-843D07F3FDFE}">
      <dgm:prSet/>
      <dgm:spPr/>
      <dgm:t>
        <a:bodyPr/>
        <a:lstStyle/>
        <a:p>
          <a:endParaRPr lang="es-CO"/>
        </a:p>
      </dgm:t>
    </dgm:pt>
    <dgm:pt modelId="{021D7ABD-77D3-4783-8138-DC369B60F6C2}">
      <dgm:prSet custT="1"/>
      <dgm:spPr/>
      <dgm:t>
        <a:bodyPr/>
        <a:lstStyle/>
        <a:p>
          <a:r>
            <a:rPr lang="es-CO" sz="1600" b="1" dirty="0" smtClean="0"/>
            <a:t>NOTIFICACIONES</a:t>
          </a:r>
          <a:endParaRPr lang="es-CO" sz="1200" b="1" dirty="0"/>
        </a:p>
      </dgm:t>
    </dgm:pt>
    <dgm:pt modelId="{CFDA53B5-B15B-4968-9FA2-3EDF15D0B9DE}" type="parTrans" cxnId="{3047370A-5B64-4D40-B320-F2D47B7C283B}">
      <dgm:prSet/>
      <dgm:spPr/>
      <dgm:t>
        <a:bodyPr/>
        <a:lstStyle/>
        <a:p>
          <a:endParaRPr lang="es-CO"/>
        </a:p>
      </dgm:t>
    </dgm:pt>
    <dgm:pt modelId="{31B12EC8-B88F-486A-AC96-D91AFA0C325B}" type="sibTrans" cxnId="{3047370A-5B64-4D40-B320-F2D47B7C283B}">
      <dgm:prSet/>
      <dgm:spPr/>
      <dgm:t>
        <a:bodyPr/>
        <a:lstStyle/>
        <a:p>
          <a:endParaRPr lang="es-CO"/>
        </a:p>
      </dgm:t>
    </dgm:pt>
    <dgm:pt modelId="{4E27EF29-FC7C-4144-94D7-C15662C45C13}">
      <dgm:prSet custT="1"/>
      <dgm:spPr/>
      <dgm:t>
        <a:bodyPr/>
        <a:lstStyle/>
        <a:p>
          <a:r>
            <a:rPr lang="es-CO" sz="1350" dirty="0" smtClean="0"/>
            <a:t>Son los responsables de la distribución de los AA generados a nivel nacional.</a:t>
          </a:r>
          <a:endParaRPr lang="es-CO" sz="1350" dirty="0"/>
        </a:p>
      </dgm:t>
    </dgm:pt>
    <dgm:pt modelId="{5568C188-2CC1-4B2D-8BAA-32A22DA6B7E3}" type="parTrans" cxnId="{53378C25-4101-41D5-BF54-F52EFEA2C06F}">
      <dgm:prSet/>
      <dgm:spPr/>
      <dgm:t>
        <a:bodyPr/>
        <a:lstStyle/>
        <a:p>
          <a:endParaRPr lang="es-CO"/>
        </a:p>
      </dgm:t>
    </dgm:pt>
    <dgm:pt modelId="{1C94EF28-77F6-49FE-9BF5-EAA85C480B29}" type="sibTrans" cxnId="{53378C25-4101-41D5-BF54-F52EFEA2C06F}">
      <dgm:prSet/>
      <dgm:spPr/>
      <dgm:t>
        <a:bodyPr/>
        <a:lstStyle/>
        <a:p>
          <a:endParaRPr lang="es-CO"/>
        </a:p>
      </dgm:t>
    </dgm:pt>
    <dgm:pt modelId="{75DC95A4-AEBB-4D79-8BF7-38BB5F422216}" type="pres">
      <dgm:prSet presAssocID="{54580F79-9702-45E4-B370-2C958F26A42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FA0A655-411D-4CA6-B56C-949F0ADEDB0F}" type="pres">
      <dgm:prSet presAssocID="{54580F79-9702-45E4-B370-2C958F26A423}" presName="tSp" presStyleCnt="0"/>
      <dgm:spPr/>
    </dgm:pt>
    <dgm:pt modelId="{7305E02B-CC9E-4240-A219-715F1D0030B7}" type="pres">
      <dgm:prSet presAssocID="{54580F79-9702-45E4-B370-2C958F26A423}" presName="bSp" presStyleCnt="0"/>
      <dgm:spPr/>
    </dgm:pt>
    <dgm:pt modelId="{C46A2B51-9CDE-41D3-AEBE-439B29A6D75E}" type="pres">
      <dgm:prSet presAssocID="{54580F79-9702-45E4-B370-2C958F26A423}" presName="process" presStyleCnt="0"/>
      <dgm:spPr/>
    </dgm:pt>
    <dgm:pt modelId="{A80D5327-4154-429E-B117-237D3ADFEB38}" type="pres">
      <dgm:prSet presAssocID="{F168F153-B47C-4D64-ADFA-ADA5ADF278F7}" presName="composite1" presStyleCnt="0"/>
      <dgm:spPr/>
    </dgm:pt>
    <dgm:pt modelId="{E2E1760E-6E35-4B9B-80BE-9F698FEA517D}" type="pres">
      <dgm:prSet presAssocID="{F168F153-B47C-4D64-ADFA-ADA5ADF278F7}" presName="dummyNode1" presStyleLbl="node1" presStyleIdx="0" presStyleCnt="5"/>
      <dgm:spPr/>
    </dgm:pt>
    <dgm:pt modelId="{F3FD212B-F971-4E59-8CA3-77520A3FABF4}" type="pres">
      <dgm:prSet presAssocID="{F168F153-B47C-4D64-ADFA-ADA5ADF278F7}" presName="childNode1" presStyleLbl="bgAcc1" presStyleIdx="0" presStyleCnt="5" custScaleX="163177" custScaleY="181644" custLinFactNeighborY="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CEA7023-B855-4793-980F-DA64CE8911D4}" type="pres">
      <dgm:prSet presAssocID="{F168F153-B47C-4D64-ADFA-ADA5ADF278F7}" presName="childNode1tx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78BCD91-6B19-4D36-AADC-4D59F72E0D08}" type="pres">
      <dgm:prSet presAssocID="{F168F153-B47C-4D64-ADFA-ADA5ADF278F7}" presName="parentNode1" presStyleLbl="node1" presStyleIdx="0" presStyleCnt="5" custScaleX="105611" custScaleY="113952" custLinFactNeighborY="42135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2B54B1E-A99A-4508-9E44-D73CD060E010}" type="pres">
      <dgm:prSet presAssocID="{F168F153-B47C-4D64-ADFA-ADA5ADF278F7}" presName="connSite1" presStyleCnt="0"/>
      <dgm:spPr/>
    </dgm:pt>
    <dgm:pt modelId="{CED69203-7EB3-40CE-BF53-08A701E42FB1}" type="pres">
      <dgm:prSet presAssocID="{E2C5A7F8-AFB7-4497-BDCF-67A03EFF3356}" presName="Name9" presStyleLbl="sibTrans2D1" presStyleIdx="0" presStyleCnt="4"/>
      <dgm:spPr/>
      <dgm:t>
        <a:bodyPr/>
        <a:lstStyle/>
        <a:p>
          <a:endParaRPr lang="es-ES"/>
        </a:p>
      </dgm:t>
    </dgm:pt>
    <dgm:pt modelId="{B817C254-ED83-4730-BAC3-F8632AA9B746}" type="pres">
      <dgm:prSet presAssocID="{B6207F6A-4758-48D1-A9CC-F694744FD2E7}" presName="composite2" presStyleCnt="0"/>
      <dgm:spPr/>
    </dgm:pt>
    <dgm:pt modelId="{E7720DE0-EC3F-4CFB-BC7D-CC53290A6DD5}" type="pres">
      <dgm:prSet presAssocID="{B6207F6A-4758-48D1-A9CC-F694744FD2E7}" presName="dummyNode2" presStyleLbl="node1" presStyleIdx="0" presStyleCnt="5"/>
      <dgm:spPr/>
    </dgm:pt>
    <dgm:pt modelId="{0CB0ED12-E2C9-4A76-A401-8C00530F2F77}" type="pres">
      <dgm:prSet presAssocID="{B6207F6A-4758-48D1-A9CC-F694744FD2E7}" presName="childNode2" presStyleLbl="bgAcc1" presStyleIdx="1" presStyleCnt="5" custScaleX="163177" custScaleY="18164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A3E351B-4785-487D-AA95-E924DC740B87}" type="pres">
      <dgm:prSet presAssocID="{B6207F6A-4758-48D1-A9CC-F694744FD2E7}" presName="childNode2tx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1CF4425-AEC4-47B4-AD28-A37DC6BC784E}" type="pres">
      <dgm:prSet presAssocID="{B6207F6A-4758-48D1-A9CC-F694744FD2E7}" presName="parentNode2" presStyleLbl="node1" presStyleIdx="1" presStyleCnt="5" custScaleX="105611" custScaleY="113952" custLinFactNeighborX="-4787" custLinFactNeighborY="-36115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C2A796A-D797-4E6B-9A77-FF776D2C2EBC}" type="pres">
      <dgm:prSet presAssocID="{B6207F6A-4758-48D1-A9CC-F694744FD2E7}" presName="connSite2" presStyleCnt="0"/>
      <dgm:spPr/>
    </dgm:pt>
    <dgm:pt modelId="{EF98C922-66D4-4D02-9FC6-CF34269C8054}" type="pres">
      <dgm:prSet presAssocID="{E67AC832-BB15-4AD0-9421-95BE60673DC0}" presName="Name18" presStyleLbl="sibTrans2D1" presStyleIdx="1" presStyleCnt="4"/>
      <dgm:spPr/>
      <dgm:t>
        <a:bodyPr/>
        <a:lstStyle/>
        <a:p>
          <a:endParaRPr lang="es-ES"/>
        </a:p>
      </dgm:t>
    </dgm:pt>
    <dgm:pt modelId="{5F2122C3-4F55-4D38-A45B-D2AC2DE897F2}" type="pres">
      <dgm:prSet presAssocID="{E9B28F4E-5BD9-4621-BE39-4BB814423664}" presName="composite1" presStyleCnt="0"/>
      <dgm:spPr/>
    </dgm:pt>
    <dgm:pt modelId="{E75AF0AF-C6FB-4ECE-AE82-7D74AE17DC03}" type="pres">
      <dgm:prSet presAssocID="{E9B28F4E-5BD9-4621-BE39-4BB814423664}" presName="dummyNode1" presStyleLbl="node1" presStyleIdx="1" presStyleCnt="5"/>
      <dgm:spPr/>
    </dgm:pt>
    <dgm:pt modelId="{9126258B-D1F5-4C0E-A4C4-3BFFB9C56607}" type="pres">
      <dgm:prSet presAssocID="{E9B28F4E-5BD9-4621-BE39-4BB814423664}" presName="childNode1" presStyleLbl="bgAcc1" presStyleIdx="2" presStyleCnt="5" custScaleX="163177" custScaleY="18164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EF079C7-31DD-4B04-BE5A-CD94172227E4}" type="pres">
      <dgm:prSet presAssocID="{E9B28F4E-5BD9-4621-BE39-4BB814423664}" presName="childNode1tx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6C5E6CC-789B-441C-8995-39E36F0ED485}" type="pres">
      <dgm:prSet presAssocID="{E9B28F4E-5BD9-4621-BE39-4BB814423664}" presName="parentNode1" presStyleLbl="node1" presStyleIdx="2" presStyleCnt="5" custScaleX="105611" custScaleY="113952" custLinFactNeighborY="42135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D3D2A12-EC77-4897-BD75-6EADB2793107}" type="pres">
      <dgm:prSet presAssocID="{E9B28F4E-5BD9-4621-BE39-4BB814423664}" presName="connSite1" presStyleCnt="0"/>
      <dgm:spPr/>
    </dgm:pt>
    <dgm:pt modelId="{8E80A35F-2B72-456F-B87C-3A6651CD9F00}" type="pres">
      <dgm:prSet presAssocID="{8F1DB53F-62E0-4FF3-A1B5-C1B12D6D4E6F}" presName="Name9" presStyleLbl="sibTrans2D1" presStyleIdx="2" presStyleCnt="4"/>
      <dgm:spPr/>
      <dgm:t>
        <a:bodyPr/>
        <a:lstStyle/>
        <a:p>
          <a:endParaRPr lang="es-ES"/>
        </a:p>
      </dgm:t>
    </dgm:pt>
    <dgm:pt modelId="{7ADF8490-258A-43D9-A099-C3E83525A682}" type="pres">
      <dgm:prSet presAssocID="{140DF9DB-F046-468C-825B-0E7DC506C566}" presName="composite2" presStyleCnt="0"/>
      <dgm:spPr/>
    </dgm:pt>
    <dgm:pt modelId="{08C5B5D4-E1AB-4550-9D3D-9F09861C901E}" type="pres">
      <dgm:prSet presAssocID="{140DF9DB-F046-468C-825B-0E7DC506C566}" presName="dummyNode2" presStyleLbl="node1" presStyleIdx="2" presStyleCnt="5"/>
      <dgm:spPr/>
    </dgm:pt>
    <dgm:pt modelId="{97265E4B-360C-4AC7-9DBF-D658CD690A5A}" type="pres">
      <dgm:prSet presAssocID="{140DF9DB-F046-468C-825B-0E7DC506C566}" presName="childNode2" presStyleLbl="bgAcc1" presStyleIdx="3" presStyleCnt="5" custScaleX="163177" custScaleY="18164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1853866-C2EF-4AC5-9C2E-CD02F14B26F8}" type="pres">
      <dgm:prSet presAssocID="{140DF9DB-F046-468C-825B-0E7DC506C566}" presName="childNode2tx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F12C593-64B5-4006-BD60-C564221D8918}" type="pres">
      <dgm:prSet presAssocID="{140DF9DB-F046-468C-825B-0E7DC506C566}" presName="parentNode2" presStyleLbl="node1" presStyleIdx="3" presStyleCnt="5" custScaleX="105611" custScaleY="113952" custLinFactNeighborX="-4787" custLinFactNeighborY="-36115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7158145-4F01-47B1-BBEC-7D7AC33619E0}" type="pres">
      <dgm:prSet presAssocID="{140DF9DB-F046-468C-825B-0E7DC506C566}" presName="connSite2" presStyleCnt="0"/>
      <dgm:spPr/>
    </dgm:pt>
    <dgm:pt modelId="{DCD6F254-F944-48E2-B85D-54CAA73A11FB}" type="pres">
      <dgm:prSet presAssocID="{9FE49699-0605-4AEE-AAC9-DE39057F0ADF}" presName="Name18" presStyleLbl="sibTrans2D1" presStyleIdx="3" presStyleCnt="4"/>
      <dgm:spPr/>
      <dgm:t>
        <a:bodyPr/>
        <a:lstStyle/>
        <a:p>
          <a:endParaRPr lang="es-ES"/>
        </a:p>
      </dgm:t>
    </dgm:pt>
    <dgm:pt modelId="{1D4B31C1-F7F1-46AB-8B4F-2B3D2992DDFF}" type="pres">
      <dgm:prSet presAssocID="{021D7ABD-77D3-4783-8138-DC369B60F6C2}" presName="composite1" presStyleCnt="0"/>
      <dgm:spPr/>
    </dgm:pt>
    <dgm:pt modelId="{7F418C41-AEDA-4694-A2B3-118ECFEF9D7B}" type="pres">
      <dgm:prSet presAssocID="{021D7ABD-77D3-4783-8138-DC369B60F6C2}" presName="dummyNode1" presStyleLbl="node1" presStyleIdx="3" presStyleCnt="5"/>
      <dgm:spPr/>
    </dgm:pt>
    <dgm:pt modelId="{B6CD60E2-5568-430D-B4EE-61D997C33FA0}" type="pres">
      <dgm:prSet presAssocID="{021D7ABD-77D3-4783-8138-DC369B60F6C2}" presName="childNode1" presStyleLbl="bgAcc1" presStyleIdx="4" presStyleCnt="5" custScaleX="163177" custScaleY="18164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C5BA898-47D4-426D-9C5F-28CE953A7351}" type="pres">
      <dgm:prSet presAssocID="{021D7ABD-77D3-4783-8138-DC369B60F6C2}" presName="childNode1tx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24A16DF-9E3E-408B-B54D-267A046083FB}" type="pres">
      <dgm:prSet presAssocID="{021D7ABD-77D3-4783-8138-DC369B60F6C2}" presName="parentNode1" presStyleLbl="node1" presStyleIdx="4" presStyleCnt="5" custScaleX="150910" custScaleY="113952" custLinFactNeighborY="42135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745710F-91A2-4361-A23E-E74442293057}" type="pres">
      <dgm:prSet presAssocID="{021D7ABD-77D3-4783-8138-DC369B60F6C2}" presName="connSite1" presStyleCnt="0"/>
      <dgm:spPr/>
    </dgm:pt>
  </dgm:ptLst>
  <dgm:cxnLst>
    <dgm:cxn modelId="{4AA9FAD4-D21D-40A6-8257-DDC9C02B5836}" type="presOf" srcId="{A6DDE315-0681-4E81-9533-F29E0014F37B}" destId="{F3FD212B-F971-4E59-8CA3-77520A3FABF4}" srcOrd="0" destOrd="0" presId="urn:microsoft.com/office/officeart/2005/8/layout/hProcess4"/>
    <dgm:cxn modelId="{CBDDA5C8-3588-42D5-AEE0-FA794DDADC4A}" type="presOf" srcId="{E67AC832-BB15-4AD0-9421-95BE60673DC0}" destId="{EF98C922-66D4-4D02-9FC6-CF34269C8054}" srcOrd="0" destOrd="0" presId="urn:microsoft.com/office/officeart/2005/8/layout/hProcess4"/>
    <dgm:cxn modelId="{F92794A8-6397-43A8-9CAE-2D76DDD0C16D}" srcId="{B6207F6A-4758-48D1-A9CC-F694744FD2E7}" destId="{FC82987D-BFC2-4B3B-8A33-9846A7241B02}" srcOrd="0" destOrd="0" parTransId="{46E24C67-F803-4867-B8DE-C345FF75E25F}" sibTransId="{9CB97FC8-285D-4EEB-B3BB-F63100500D4A}"/>
    <dgm:cxn modelId="{2D862AA3-950C-4C53-A588-E71FE51B8DA1}" type="presOf" srcId="{F168F153-B47C-4D64-ADFA-ADA5ADF278F7}" destId="{378BCD91-6B19-4D36-AADC-4D59F72E0D08}" srcOrd="0" destOrd="0" presId="urn:microsoft.com/office/officeart/2005/8/layout/hProcess4"/>
    <dgm:cxn modelId="{7905F1E1-42C3-45AF-89CF-8A5F535220A4}" type="presOf" srcId="{FC82987D-BFC2-4B3B-8A33-9846A7241B02}" destId="{0CB0ED12-E2C9-4A76-A401-8C00530F2F77}" srcOrd="0" destOrd="0" presId="urn:microsoft.com/office/officeart/2005/8/layout/hProcess4"/>
    <dgm:cxn modelId="{53378C25-4101-41D5-BF54-F52EFEA2C06F}" srcId="{021D7ABD-77D3-4783-8138-DC369B60F6C2}" destId="{4E27EF29-FC7C-4144-94D7-C15662C45C13}" srcOrd="0" destOrd="0" parTransId="{5568C188-2CC1-4B2D-8BAA-32A22DA6B7E3}" sibTransId="{1C94EF28-77F6-49FE-9BF5-EAA85C480B29}"/>
    <dgm:cxn modelId="{CB78A19D-563D-4492-9AD7-D1DC87BDA65B}" type="presOf" srcId="{F10C9878-2262-4AA4-8448-885C61EB0E81}" destId="{6EF079C7-31DD-4B04-BE5A-CD94172227E4}" srcOrd="1" destOrd="0" presId="urn:microsoft.com/office/officeart/2005/8/layout/hProcess4"/>
    <dgm:cxn modelId="{4BDFE213-8663-43E4-A984-07747B82C340}" srcId="{54580F79-9702-45E4-B370-2C958F26A423}" destId="{B6207F6A-4758-48D1-A9CC-F694744FD2E7}" srcOrd="1" destOrd="0" parTransId="{BF213DD1-0EC8-42A8-A6C4-2D8E875E91A5}" sibTransId="{E67AC832-BB15-4AD0-9421-95BE60673DC0}"/>
    <dgm:cxn modelId="{7BCF6FC4-59E2-47AE-8DF1-5AC91A64220D}" type="presOf" srcId="{67C94B67-2BCB-4841-8FCA-C311CE1F8D1D}" destId="{D1853866-C2EF-4AC5-9C2E-CD02F14B26F8}" srcOrd="1" destOrd="0" presId="urn:microsoft.com/office/officeart/2005/8/layout/hProcess4"/>
    <dgm:cxn modelId="{F6429006-E7C4-4117-8D48-10DBA3BF9F5F}" type="presOf" srcId="{021D7ABD-77D3-4783-8138-DC369B60F6C2}" destId="{424A16DF-9E3E-408B-B54D-267A046083FB}" srcOrd="0" destOrd="0" presId="urn:microsoft.com/office/officeart/2005/8/layout/hProcess4"/>
    <dgm:cxn modelId="{4315F0AA-CCE2-42B5-819B-3583F4160ED5}" type="presOf" srcId="{140DF9DB-F046-468C-825B-0E7DC506C566}" destId="{1F12C593-64B5-4006-BD60-C564221D8918}" srcOrd="0" destOrd="0" presId="urn:microsoft.com/office/officeart/2005/8/layout/hProcess4"/>
    <dgm:cxn modelId="{19493015-FB99-442A-AA58-40C26E332B4C}" type="presOf" srcId="{67C94B67-2BCB-4841-8FCA-C311CE1F8D1D}" destId="{97265E4B-360C-4AC7-9DBF-D658CD690A5A}" srcOrd="0" destOrd="0" presId="urn:microsoft.com/office/officeart/2005/8/layout/hProcess4"/>
    <dgm:cxn modelId="{35956DE4-C014-4AF1-BCDD-88634E4AC039}" srcId="{54580F79-9702-45E4-B370-2C958F26A423}" destId="{F168F153-B47C-4D64-ADFA-ADA5ADF278F7}" srcOrd="0" destOrd="0" parTransId="{FF3DC149-B67F-43DD-A066-4191052FBFEB}" sibTransId="{E2C5A7F8-AFB7-4497-BDCF-67A03EFF3356}"/>
    <dgm:cxn modelId="{BFAE9B73-1716-4FFC-A91E-BFA6B493DB67}" type="presOf" srcId="{9FE49699-0605-4AEE-AAC9-DE39057F0ADF}" destId="{DCD6F254-F944-48E2-B85D-54CAA73A11FB}" srcOrd="0" destOrd="0" presId="urn:microsoft.com/office/officeart/2005/8/layout/hProcess4"/>
    <dgm:cxn modelId="{66B59EFE-E72A-47F8-92AF-843D07F3FDFE}" srcId="{140DF9DB-F046-468C-825B-0E7DC506C566}" destId="{67C94B67-2BCB-4841-8FCA-C311CE1F8D1D}" srcOrd="0" destOrd="0" parTransId="{922504D6-63BE-48F2-BDC7-38D2A7A63BB0}" sibTransId="{145329B7-73B7-4A8C-9A42-9E1AA2A98958}"/>
    <dgm:cxn modelId="{19812C0E-1EFE-4E70-8E94-16F77A2EEFC6}" type="presOf" srcId="{B6207F6A-4758-48D1-A9CC-F694744FD2E7}" destId="{21CF4425-AEC4-47B4-AD28-A37DC6BC784E}" srcOrd="0" destOrd="0" presId="urn:microsoft.com/office/officeart/2005/8/layout/hProcess4"/>
    <dgm:cxn modelId="{064B8257-9938-4659-87FB-3E2DB2AB66BD}" srcId="{54580F79-9702-45E4-B370-2C958F26A423}" destId="{E9B28F4E-5BD9-4621-BE39-4BB814423664}" srcOrd="2" destOrd="0" parTransId="{E62E2936-18A1-4F89-89B8-C9BA6AE5CAA2}" sibTransId="{8F1DB53F-62E0-4FF3-A1B5-C1B12D6D4E6F}"/>
    <dgm:cxn modelId="{44AF9C73-7C57-41ED-B968-DDD85DC22D92}" type="presOf" srcId="{F10C9878-2262-4AA4-8448-885C61EB0E81}" destId="{9126258B-D1F5-4C0E-A4C4-3BFFB9C56607}" srcOrd="0" destOrd="0" presId="urn:microsoft.com/office/officeart/2005/8/layout/hProcess4"/>
    <dgm:cxn modelId="{9336E178-A17F-47AF-BD68-B37A0428C7A5}" type="presOf" srcId="{4E27EF29-FC7C-4144-94D7-C15662C45C13}" destId="{2C5BA898-47D4-426D-9C5F-28CE953A7351}" srcOrd="1" destOrd="0" presId="urn:microsoft.com/office/officeart/2005/8/layout/hProcess4"/>
    <dgm:cxn modelId="{9E487190-9F75-40EF-ADF0-7F7325A3AD25}" srcId="{54580F79-9702-45E4-B370-2C958F26A423}" destId="{140DF9DB-F046-468C-825B-0E7DC506C566}" srcOrd="3" destOrd="0" parTransId="{C4888525-FB0B-410B-8EE0-BABE10A156F3}" sibTransId="{9FE49699-0605-4AEE-AAC9-DE39057F0ADF}"/>
    <dgm:cxn modelId="{9630090A-A07E-4312-BA40-B36E896887D8}" type="presOf" srcId="{8F1DB53F-62E0-4FF3-A1B5-C1B12D6D4E6F}" destId="{8E80A35F-2B72-456F-B87C-3A6651CD9F00}" srcOrd="0" destOrd="0" presId="urn:microsoft.com/office/officeart/2005/8/layout/hProcess4"/>
    <dgm:cxn modelId="{3047370A-5B64-4D40-B320-F2D47B7C283B}" srcId="{54580F79-9702-45E4-B370-2C958F26A423}" destId="{021D7ABD-77D3-4783-8138-DC369B60F6C2}" srcOrd="4" destOrd="0" parTransId="{CFDA53B5-B15B-4968-9FA2-3EDF15D0B9DE}" sibTransId="{31B12EC8-B88F-486A-AC96-D91AFA0C325B}"/>
    <dgm:cxn modelId="{2FDBCEF7-386D-4C5C-B151-BA02101A6B13}" type="presOf" srcId="{E2C5A7F8-AFB7-4497-BDCF-67A03EFF3356}" destId="{CED69203-7EB3-40CE-BF53-08A701E42FB1}" srcOrd="0" destOrd="0" presId="urn:microsoft.com/office/officeart/2005/8/layout/hProcess4"/>
    <dgm:cxn modelId="{B8DFE69F-BC3F-4B44-9521-D0D0AE442F99}" type="presOf" srcId="{A6DDE315-0681-4E81-9533-F29E0014F37B}" destId="{CCEA7023-B855-4793-980F-DA64CE8911D4}" srcOrd="1" destOrd="0" presId="urn:microsoft.com/office/officeart/2005/8/layout/hProcess4"/>
    <dgm:cxn modelId="{AD22568E-DFD4-40ED-8D0E-9AA020BC32DA}" type="presOf" srcId="{FC82987D-BFC2-4B3B-8A33-9846A7241B02}" destId="{0A3E351B-4785-487D-AA95-E924DC740B87}" srcOrd="1" destOrd="0" presId="urn:microsoft.com/office/officeart/2005/8/layout/hProcess4"/>
    <dgm:cxn modelId="{A754FCA1-06BA-4565-8724-66C4B7A78216}" srcId="{E9B28F4E-5BD9-4621-BE39-4BB814423664}" destId="{F10C9878-2262-4AA4-8448-885C61EB0E81}" srcOrd="0" destOrd="0" parTransId="{7F033F7E-E413-4E22-AC98-9AFF69CA3DCD}" sibTransId="{1718E3F4-C8C7-445D-B4F4-70F76AF12E51}"/>
    <dgm:cxn modelId="{C331228F-9022-4BF8-BAC0-5E1421DDDA92}" type="presOf" srcId="{54580F79-9702-45E4-B370-2C958F26A423}" destId="{75DC95A4-AEBB-4D79-8BF7-38BB5F422216}" srcOrd="0" destOrd="0" presId="urn:microsoft.com/office/officeart/2005/8/layout/hProcess4"/>
    <dgm:cxn modelId="{9E261342-8301-401E-A288-6A4149643A6A}" type="presOf" srcId="{4E27EF29-FC7C-4144-94D7-C15662C45C13}" destId="{B6CD60E2-5568-430D-B4EE-61D997C33FA0}" srcOrd="0" destOrd="0" presId="urn:microsoft.com/office/officeart/2005/8/layout/hProcess4"/>
    <dgm:cxn modelId="{7EB83B66-9657-4CC1-8BA7-D6386AEB9D36}" srcId="{F168F153-B47C-4D64-ADFA-ADA5ADF278F7}" destId="{A6DDE315-0681-4E81-9533-F29E0014F37B}" srcOrd="0" destOrd="0" parTransId="{67B9B788-5F0A-4B01-9EE2-799544CE5E19}" sibTransId="{A90224B8-20AC-47C8-9F9F-2CA3B6293BC9}"/>
    <dgm:cxn modelId="{C2F8427F-B0B5-4326-BC4A-2B0ABACE9466}" type="presOf" srcId="{E9B28F4E-5BD9-4621-BE39-4BB814423664}" destId="{16C5E6CC-789B-441C-8995-39E36F0ED485}" srcOrd="0" destOrd="0" presId="urn:microsoft.com/office/officeart/2005/8/layout/hProcess4"/>
    <dgm:cxn modelId="{A25D390D-8116-411A-83E2-B1D9D7621EA8}" type="presParOf" srcId="{75DC95A4-AEBB-4D79-8BF7-38BB5F422216}" destId="{EFA0A655-411D-4CA6-B56C-949F0ADEDB0F}" srcOrd="0" destOrd="0" presId="urn:microsoft.com/office/officeart/2005/8/layout/hProcess4"/>
    <dgm:cxn modelId="{77797006-4201-447F-97F4-62B45A8E4935}" type="presParOf" srcId="{75DC95A4-AEBB-4D79-8BF7-38BB5F422216}" destId="{7305E02B-CC9E-4240-A219-715F1D0030B7}" srcOrd="1" destOrd="0" presId="urn:microsoft.com/office/officeart/2005/8/layout/hProcess4"/>
    <dgm:cxn modelId="{193FE9E6-5241-4880-8693-B9D6E83D35CC}" type="presParOf" srcId="{75DC95A4-AEBB-4D79-8BF7-38BB5F422216}" destId="{C46A2B51-9CDE-41D3-AEBE-439B29A6D75E}" srcOrd="2" destOrd="0" presId="urn:microsoft.com/office/officeart/2005/8/layout/hProcess4"/>
    <dgm:cxn modelId="{E4BDEA9A-E0C1-4945-B30E-C5EB59075285}" type="presParOf" srcId="{C46A2B51-9CDE-41D3-AEBE-439B29A6D75E}" destId="{A80D5327-4154-429E-B117-237D3ADFEB38}" srcOrd="0" destOrd="0" presId="urn:microsoft.com/office/officeart/2005/8/layout/hProcess4"/>
    <dgm:cxn modelId="{F66B2D92-751D-4190-8464-25BE830E967A}" type="presParOf" srcId="{A80D5327-4154-429E-B117-237D3ADFEB38}" destId="{E2E1760E-6E35-4B9B-80BE-9F698FEA517D}" srcOrd="0" destOrd="0" presId="urn:microsoft.com/office/officeart/2005/8/layout/hProcess4"/>
    <dgm:cxn modelId="{935ABED8-9D04-4D8C-B733-16F5526C7848}" type="presParOf" srcId="{A80D5327-4154-429E-B117-237D3ADFEB38}" destId="{F3FD212B-F971-4E59-8CA3-77520A3FABF4}" srcOrd="1" destOrd="0" presId="urn:microsoft.com/office/officeart/2005/8/layout/hProcess4"/>
    <dgm:cxn modelId="{2B1D50F1-E91B-48DB-B3E9-42D09EC6A23C}" type="presParOf" srcId="{A80D5327-4154-429E-B117-237D3ADFEB38}" destId="{CCEA7023-B855-4793-980F-DA64CE8911D4}" srcOrd="2" destOrd="0" presId="urn:microsoft.com/office/officeart/2005/8/layout/hProcess4"/>
    <dgm:cxn modelId="{6A897AAD-BF6B-4701-8FF4-A54068218548}" type="presParOf" srcId="{A80D5327-4154-429E-B117-237D3ADFEB38}" destId="{378BCD91-6B19-4D36-AADC-4D59F72E0D08}" srcOrd="3" destOrd="0" presId="urn:microsoft.com/office/officeart/2005/8/layout/hProcess4"/>
    <dgm:cxn modelId="{634E566C-812B-4695-A5E5-13C65A81D98E}" type="presParOf" srcId="{A80D5327-4154-429E-B117-237D3ADFEB38}" destId="{A2B54B1E-A99A-4508-9E44-D73CD060E010}" srcOrd="4" destOrd="0" presId="urn:microsoft.com/office/officeart/2005/8/layout/hProcess4"/>
    <dgm:cxn modelId="{46637E67-5FE7-4440-948E-5BD7AD29F954}" type="presParOf" srcId="{C46A2B51-9CDE-41D3-AEBE-439B29A6D75E}" destId="{CED69203-7EB3-40CE-BF53-08A701E42FB1}" srcOrd="1" destOrd="0" presId="urn:microsoft.com/office/officeart/2005/8/layout/hProcess4"/>
    <dgm:cxn modelId="{9E952507-D0B4-4B92-A37F-05230D68EB25}" type="presParOf" srcId="{C46A2B51-9CDE-41D3-AEBE-439B29A6D75E}" destId="{B817C254-ED83-4730-BAC3-F8632AA9B746}" srcOrd="2" destOrd="0" presId="urn:microsoft.com/office/officeart/2005/8/layout/hProcess4"/>
    <dgm:cxn modelId="{49ED32D0-699F-48E9-9CA3-4ED1906E53C6}" type="presParOf" srcId="{B817C254-ED83-4730-BAC3-F8632AA9B746}" destId="{E7720DE0-EC3F-4CFB-BC7D-CC53290A6DD5}" srcOrd="0" destOrd="0" presId="urn:microsoft.com/office/officeart/2005/8/layout/hProcess4"/>
    <dgm:cxn modelId="{C19FB37E-0866-4131-BE4B-A3C2D830D820}" type="presParOf" srcId="{B817C254-ED83-4730-BAC3-F8632AA9B746}" destId="{0CB0ED12-E2C9-4A76-A401-8C00530F2F77}" srcOrd="1" destOrd="0" presId="urn:microsoft.com/office/officeart/2005/8/layout/hProcess4"/>
    <dgm:cxn modelId="{BACD551E-6BD2-41EE-ADDA-5DA0BC81CAED}" type="presParOf" srcId="{B817C254-ED83-4730-BAC3-F8632AA9B746}" destId="{0A3E351B-4785-487D-AA95-E924DC740B87}" srcOrd="2" destOrd="0" presId="urn:microsoft.com/office/officeart/2005/8/layout/hProcess4"/>
    <dgm:cxn modelId="{203B67C5-8BDC-48B9-ACC4-5632E5492450}" type="presParOf" srcId="{B817C254-ED83-4730-BAC3-F8632AA9B746}" destId="{21CF4425-AEC4-47B4-AD28-A37DC6BC784E}" srcOrd="3" destOrd="0" presId="urn:microsoft.com/office/officeart/2005/8/layout/hProcess4"/>
    <dgm:cxn modelId="{301F25BD-7838-4ADF-B6ED-D79DD4B85CEA}" type="presParOf" srcId="{B817C254-ED83-4730-BAC3-F8632AA9B746}" destId="{DC2A796A-D797-4E6B-9A77-FF776D2C2EBC}" srcOrd="4" destOrd="0" presId="urn:microsoft.com/office/officeart/2005/8/layout/hProcess4"/>
    <dgm:cxn modelId="{8ABBD7FC-929C-4DF6-9554-DA77C54A3694}" type="presParOf" srcId="{C46A2B51-9CDE-41D3-AEBE-439B29A6D75E}" destId="{EF98C922-66D4-4D02-9FC6-CF34269C8054}" srcOrd="3" destOrd="0" presId="urn:microsoft.com/office/officeart/2005/8/layout/hProcess4"/>
    <dgm:cxn modelId="{83A13AEC-5FEF-44DC-B348-06F623C5DBF4}" type="presParOf" srcId="{C46A2B51-9CDE-41D3-AEBE-439B29A6D75E}" destId="{5F2122C3-4F55-4D38-A45B-D2AC2DE897F2}" srcOrd="4" destOrd="0" presId="urn:microsoft.com/office/officeart/2005/8/layout/hProcess4"/>
    <dgm:cxn modelId="{4B7C5C2A-EAC2-43FD-BCDC-D0C9F60C168B}" type="presParOf" srcId="{5F2122C3-4F55-4D38-A45B-D2AC2DE897F2}" destId="{E75AF0AF-C6FB-4ECE-AE82-7D74AE17DC03}" srcOrd="0" destOrd="0" presId="urn:microsoft.com/office/officeart/2005/8/layout/hProcess4"/>
    <dgm:cxn modelId="{4B2862CD-3CEE-4567-BCA9-7733409B819D}" type="presParOf" srcId="{5F2122C3-4F55-4D38-A45B-D2AC2DE897F2}" destId="{9126258B-D1F5-4C0E-A4C4-3BFFB9C56607}" srcOrd="1" destOrd="0" presId="urn:microsoft.com/office/officeart/2005/8/layout/hProcess4"/>
    <dgm:cxn modelId="{20CB9C9E-D0EE-4F61-A466-8B9BF632E9FE}" type="presParOf" srcId="{5F2122C3-4F55-4D38-A45B-D2AC2DE897F2}" destId="{6EF079C7-31DD-4B04-BE5A-CD94172227E4}" srcOrd="2" destOrd="0" presId="urn:microsoft.com/office/officeart/2005/8/layout/hProcess4"/>
    <dgm:cxn modelId="{71894F93-048A-48A5-A677-65311C990662}" type="presParOf" srcId="{5F2122C3-4F55-4D38-A45B-D2AC2DE897F2}" destId="{16C5E6CC-789B-441C-8995-39E36F0ED485}" srcOrd="3" destOrd="0" presId="urn:microsoft.com/office/officeart/2005/8/layout/hProcess4"/>
    <dgm:cxn modelId="{A86D237B-DB82-405C-9426-2B2BADE138CC}" type="presParOf" srcId="{5F2122C3-4F55-4D38-A45B-D2AC2DE897F2}" destId="{CD3D2A12-EC77-4897-BD75-6EADB2793107}" srcOrd="4" destOrd="0" presId="urn:microsoft.com/office/officeart/2005/8/layout/hProcess4"/>
    <dgm:cxn modelId="{F65990F9-1BA0-4D4D-B962-F8374294F7AC}" type="presParOf" srcId="{C46A2B51-9CDE-41D3-AEBE-439B29A6D75E}" destId="{8E80A35F-2B72-456F-B87C-3A6651CD9F00}" srcOrd="5" destOrd="0" presId="urn:microsoft.com/office/officeart/2005/8/layout/hProcess4"/>
    <dgm:cxn modelId="{AD709B5E-B9C2-4924-A291-017697A5FEB2}" type="presParOf" srcId="{C46A2B51-9CDE-41D3-AEBE-439B29A6D75E}" destId="{7ADF8490-258A-43D9-A099-C3E83525A682}" srcOrd="6" destOrd="0" presId="urn:microsoft.com/office/officeart/2005/8/layout/hProcess4"/>
    <dgm:cxn modelId="{F99582C8-8994-4B60-9497-BDA769099732}" type="presParOf" srcId="{7ADF8490-258A-43D9-A099-C3E83525A682}" destId="{08C5B5D4-E1AB-4550-9D3D-9F09861C901E}" srcOrd="0" destOrd="0" presId="urn:microsoft.com/office/officeart/2005/8/layout/hProcess4"/>
    <dgm:cxn modelId="{A2341087-65E7-4597-8246-8EF9E0F7F274}" type="presParOf" srcId="{7ADF8490-258A-43D9-A099-C3E83525A682}" destId="{97265E4B-360C-4AC7-9DBF-D658CD690A5A}" srcOrd="1" destOrd="0" presId="urn:microsoft.com/office/officeart/2005/8/layout/hProcess4"/>
    <dgm:cxn modelId="{716E8DBD-0CB8-43CA-81A7-A5E7DD03BC4C}" type="presParOf" srcId="{7ADF8490-258A-43D9-A099-C3E83525A682}" destId="{D1853866-C2EF-4AC5-9C2E-CD02F14B26F8}" srcOrd="2" destOrd="0" presId="urn:microsoft.com/office/officeart/2005/8/layout/hProcess4"/>
    <dgm:cxn modelId="{B928AA16-A2ED-4EA8-8D0F-279144412147}" type="presParOf" srcId="{7ADF8490-258A-43D9-A099-C3E83525A682}" destId="{1F12C593-64B5-4006-BD60-C564221D8918}" srcOrd="3" destOrd="0" presId="urn:microsoft.com/office/officeart/2005/8/layout/hProcess4"/>
    <dgm:cxn modelId="{E4E00E70-5D3A-4274-88CB-BDF54A98D2F0}" type="presParOf" srcId="{7ADF8490-258A-43D9-A099-C3E83525A682}" destId="{B7158145-4F01-47B1-BBEC-7D7AC33619E0}" srcOrd="4" destOrd="0" presId="urn:microsoft.com/office/officeart/2005/8/layout/hProcess4"/>
    <dgm:cxn modelId="{54911F2B-4929-47C8-9F94-888C8AF2E3EB}" type="presParOf" srcId="{C46A2B51-9CDE-41D3-AEBE-439B29A6D75E}" destId="{DCD6F254-F944-48E2-B85D-54CAA73A11FB}" srcOrd="7" destOrd="0" presId="urn:microsoft.com/office/officeart/2005/8/layout/hProcess4"/>
    <dgm:cxn modelId="{73A2A8C7-0E91-481C-BD3B-714BCFE26647}" type="presParOf" srcId="{C46A2B51-9CDE-41D3-AEBE-439B29A6D75E}" destId="{1D4B31C1-F7F1-46AB-8B4F-2B3D2992DDFF}" srcOrd="8" destOrd="0" presId="urn:microsoft.com/office/officeart/2005/8/layout/hProcess4"/>
    <dgm:cxn modelId="{CCA09C80-A451-4AC6-B291-7107DA1994F9}" type="presParOf" srcId="{1D4B31C1-F7F1-46AB-8B4F-2B3D2992DDFF}" destId="{7F418C41-AEDA-4694-A2B3-118ECFEF9D7B}" srcOrd="0" destOrd="0" presId="urn:microsoft.com/office/officeart/2005/8/layout/hProcess4"/>
    <dgm:cxn modelId="{A4D9692E-A450-4B62-8604-2B0DA72E53AC}" type="presParOf" srcId="{1D4B31C1-F7F1-46AB-8B4F-2B3D2992DDFF}" destId="{B6CD60E2-5568-430D-B4EE-61D997C33FA0}" srcOrd="1" destOrd="0" presId="urn:microsoft.com/office/officeart/2005/8/layout/hProcess4"/>
    <dgm:cxn modelId="{C328A3EA-FACB-4DEE-AE44-29238B9FE4CE}" type="presParOf" srcId="{1D4B31C1-F7F1-46AB-8B4F-2B3D2992DDFF}" destId="{2C5BA898-47D4-426D-9C5F-28CE953A7351}" srcOrd="2" destOrd="0" presId="urn:microsoft.com/office/officeart/2005/8/layout/hProcess4"/>
    <dgm:cxn modelId="{9B0F678C-D95D-4E37-A632-71BBB04A7625}" type="presParOf" srcId="{1D4B31C1-F7F1-46AB-8B4F-2B3D2992DDFF}" destId="{424A16DF-9E3E-408B-B54D-267A046083FB}" srcOrd="3" destOrd="0" presId="urn:microsoft.com/office/officeart/2005/8/layout/hProcess4"/>
    <dgm:cxn modelId="{CAC31834-A25D-4B5D-9081-B1172923C996}" type="presParOf" srcId="{1D4B31C1-F7F1-46AB-8B4F-2B3D2992DDFF}" destId="{F745710F-91A2-4361-A23E-E7444229305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716055-EE49-4F46-BB49-AEE6637B3273}" type="doc">
      <dgm:prSet loTypeId="urn:microsoft.com/office/officeart/2005/8/layout/hProcess9" loCatId="process" qsTypeId="urn:microsoft.com/office/officeart/2005/8/quickstyle/3d1" qsCatId="3D" csTypeId="urn:microsoft.com/office/officeart/2005/8/colors/colorful2" csCatId="colorful" phldr="1"/>
      <dgm:spPr/>
    </dgm:pt>
    <dgm:pt modelId="{D5D4E394-CD2B-4FCC-9345-72BA9040F157}">
      <dgm:prSet phldrT="[Texto]"/>
      <dgm:spPr/>
      <dgm:t>
        <a:bodyPr/>
        <a:lstStyle/>
        <a:p>
          <a:r>
            <a:rPr lang="es-ES" b="1" dirty="0" smtClean="0"/>
            <a:t>Gestión de Calidad</a:t>
          </a:r>
          <a:endParaRPr lang="es-ES" b="1" dirty="0"/>
        </a:p>
      </dgm:t>
    </dgm:pt>
    <dgm:pt modelId="{F0104B9D-FA10-4EFB-8393-60E33A89E954}" type="parTrans" cxnId="{81A03BE8-4787-4A8E-9858-47FB4A4A5422}">
      <dgm:prSet/>
      <dgm:spPr/>
      <dgm:t>
        <a:bodyPr/>
        <a:lstStyle/>
        <a:p>
          <a:endParaRPr lang="es-ES"/>
        </a:p>
      </dgm:t>
    </dgm:pt>
    <dgm:pt modelId="{EE3C07B3-B729-47BD-9CE0-CD72CCB369EB}" type="sibTrans" cxnId="{81A03BE8-4787-4A8E-9858-47FB4A4A5422}">
      <dgm:prSet/>
      <dgm:spPr/>
      <dgm:t>
        <a:bodyPr/>
        <a:lstStyle/>
        <a:p>
          <a:endParaRPr lang="es-ES"/>
        </a:p>
      </dgm:t>
    </dgm:pt>
    <dgm:pt modelId="{ECAF67DD-1773-44E2-B88D-EA991DFF2BC8}">
      <dgm:prSet phldrT="[Texto]"/>
      <dgm:spPr/>
      <dgm:t>
        <a:bodyPr/>
        <a:lstStyle/>
        <a:p>
          <a:r>
            <a:rPr lang="es-ES" b="1" dirty="0" smtClean="0"/>
            <a:t>Actos Administrativo Final para ser remitido al grupo de Notificaciones</a:t>
          </a:r>
          <a:endParaRPr lang="es-ES" b="1" dirty="0"/>
        </a:p>
      </dgm:t>
    </dgm:pt>
    <dgm:pt modelId="{BD2FADE5-11F3-45E4-9EC7-3F510D954F17}" type="parTrans" cxnId="{310A6975-2EE3-47C8-94C1-D3DA382CE2A6}">
      <dgm:prSet/>
      <dgm:spPr/>
      <dgm:t>
        <a:bodyPr/>
        <a:lstStyle/>
        <a:p>
          <a:endParaRPr lang="es-ES"/>
        </a:p>
      </dgm:t>
    </dgm:pt>
    <dgm:pt modelId="{680505DA-6287-45AF-B126-A69AA3FD8ABE}" type="sibTrans" cxnId="{310A6975-2EE3-47C8-94C1-D3DA382CE2A6}">
      <dgm:prSet/>
      <dgm:spPr/>
      <dgm:t>
        <a:bodyPr/>
        <a:lstStyle/>
        <a:p>
          <a:endParaRPr lang="es-ES"/>
        </a:p>
      </dgm:t>
    </dgm:pt>
    <dgm:pt modelId="{EB185CEC-DA60-4A57-8ECD-B3280F1017A5}">
      <dgm:prSet/>
      <dgm:spPr/>
      <dgm:t>
        <a:bodyPr/>
        <a:lstStyle/>
        <a:p>
          <a:r>
            <a:rPr lang="es-ES" b="1" dirty="0" smtClean="0"/>
            <a:t>Recepción de Insumos por parte de PAARI, SAAH y EATSAAH</a:t>
          </a:r>
          <a:endParaRPr lang="es-ES" b="1" dirty="0"/>
        </a:p>
      </dgm:t>
    </dgm:pt>
    <dgm:pt modelId="{4FC5B0E2-302E-4ACA-AA54-9EEBEFD4A782}" type="parTrans" cxnId="{E5EB515F-DFCF-48C7-8E4A-A573F85EAA2C}">
      <dgm:prSet/>
      <dgm:spPr/>
      <dgm:t>
        <a:bodyPr/>
        <a:lstStyle/>
        <a:p>
          <a:endParaRPr lang="es-ES"/>
        </a:p>
      </dgm:t>
    </dgm:pt>
    <dgm:pt modelId="{17F1AD78-D96C-40AF-B570-2BBFCAA0501D}" type="sibTrans" cxnId="{E5EB515F-DFCF-48C7-8E4A-A573F85EAA2C}">
      <dgm:prSet/>
      <dgm:spPr/>
      <dgm:t>
        <a:bodyPr/>
        <a:lstStyle/>
        <a:p>
          <a:endParaRPr lang="es-ES"/>
        </a:p>
      </dgm:t>
    </dgm:pt>
    <dgm:pt modelId="{38A9BC72-A44B-44E6-A661-6E390A566F52}">
      <dgm:prSet/>
      <dgm:spPr/>
      <dgm:t>
        <a:bodyPr/>
        <a:lstStyle/>
        <a:p>
          <a:r>
            <a:rPr lang="es-ES" b="1" dirty="0" smtClean="0"/>
            <a:t>Proyección Actos Administrativos DGSH que informan sobre el resultado de la solicitud de Ayuda humanitaria.</a:t>
          </a:r>
          <a:endParaRPr lang="es-ES" b="1" dirty="0"/>
        </a:p>
      </dgm:t>
    </dgm:pt>
    <dgm:pt modelId="{5C915694-FA32-4912-AD06-494F73647789}" type="parTrans" cxnId="{6BA8B5F6-158E-473D-9848-57FA4C323DD9}">
      <dgm:prSet/>
      <dgm:spPr/>
      <dgm:t>
        <a:bodyPr/>
        <a:lstStyle/>
        <a:p>
          <a:endParaRPr lang="es-ES"/>
        </a:p>
      </dgm:t>
    </dgm:pt>
    <dgm:pt modelId="{12A91E29-897C-411D-A75B-F30AD6DF3390}" type="sibTrans" cxnId="{6BA8B5F6-158E-473D-9848-57FA4C323DD9}">
      <dgm:prSet/>
      <dgm:spPr/>
      <dgm:t>
        <a:bodyPr/>
        <a:lstStyle/>
        <a:p>
          <a:endParaRPr lang="es-ES"/>
        </a:p>
      </dgm:t>
    </dgm:pt>
    <dgm:pt modelId="{72A9B9FF-F9BD-40A9-8E8C-8694637C2B4D}" type="pres">
      <dgm:prSet presAssocID="{E2716055-EE49-4F46-BB49-AEE6637B3273}" presName="CompostProcess" presStyleCnt="0">
        <dgm:presLayoutVars>
          <dgm:dir/>
          <dgm:resizeHandles val="exact"/>
        </dgm:presLayoutVars>
      </dgm:prSet>
      <dgm:spPr/>
    </dgm:pt>
    <dgm:pt modelId="{E9B1BE11-4F89-4EEC-8CC6-9183B79D56CF}" type="pres">
      <dgm:prSet presAssocID="{E2716055-EE49-4F46-BB49-AEE6637B3273}" presName="arrow" presStyleLbl="bgShp" presStyleIdx="0" presStyleCnt="1"/>
      <dgm:spPr/>
    </dgm:pt>
    <dgm:pt modelId="{D27898A6-A000-495C-9709-3FC8CF9BA31D}" type="pres">
      <dgm:prSet presAssocID="{E2716055-EE49-4F46-BB49-AEE6637B3273}" presName="linearProcess" presStyleCnt="0"/>
      <dgm:spPr/>
    </dgm:pt>
    <dgm:pt modelId="{017160EA-E164-436E-86F0-7AD578D77DEB}" type="pres">
      <dgm:prSet presAssocID="{EB185CEC-DA60-4A57-8ECD-B3280F1017A5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1CC87CD-39AB-4E48-BC14-829B24FA5F0F}" type="pres">
      <dgm:prSet presAssocID="{17F1AD78-D96C-40AF-B570-2BBFCAA0501D}" presName="sibTrans" presStyleCnt="0"/>
      <dgm:spPr/>
    </dgm:pt>
    <dgm:pt modelId="{E7F81DC6-8381-470A-A692-2B7BA3B2E689}" type="pres">
      <dgm:prSet presAssocID="{38A9BC72-A44B-44E6-A661-6E390A566F52}" presName="textNode" presStyleLbl="node1" presStyleIdx="1" presStyleCnt="4">
        <dgm:presLayoutVars>
          <dgm:bulletEnabled val="1"/>
        </dgm:presLayoutVars>
      </dgm:prSet>
      <dgm:spPr/>
    </dgm:pt>
    <dgm:pt modelId="{6F547143-5D26-44A2-AE5E-6BEC832BCE94}" type="pres">
      <dgm:prSet presAssocID="{12A91E29-897C-411D-A75B-F30AD6DF3390}" presName="sibTrans" presStyleCnt="0"/>
      <dgm:spPr/>
    </dgm:pt>
    <dgm:pt modelId="{3F37049C-97A4-4DDE-9128-6787AA7FE7F3}" type="pres">
      <dgm:prSet presAssocID="{D5D4E394-CD2B-4FCC-9345-72BA9040F157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24F6DB-39F7-47D9-9761-68493590D5BE}" type="pres">
      <dgm:prSet presAssocID="{EE3C07B3-B729-47BD-9CE0-CD72CCB369EB}" presName="sibTrans" presStyleCnt="0"/>
      <dgm:spPr/>
    </dgm:pt>
    <dgm:pt modelId="{48E7E04E-A2F8-4FED-9258-1E95711C8620}" type="pres">
      <dgm:prSet presAssocID="{ECAF67DD-1773-44E2-B88D-EA991DFF2BC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3B54D86-E550-4728-BAD5-A4D6156E7B9B}" type="presOf" srcId="{ECAF67DD-1773-44E2-B88D-EA991DFF2BC8}" destId="{48E7E04E-A2F8-4FED-9258-1E95711C8620}" srcOrd="0" destOrd="0" presId="urn:microsoft.com/office/officeart/2005/8/layout/hProcess9"/>
    <dgm:cxn modelId="{4EF8DE38-7932-4471-AFB4-2800D218389C}" type="presOf" srcId="{D5D4E394-CD2B-4FCC-9345-72BA9040F157}" destId="{3F37049C-97A4-4DDE-9128-6787AA7FE7F3}" srcOrd="0" destOrd="0" presId="urn:microsoft.com/office/officeart/2005/8/layout/hProcess9"/>
    <dgm:cxn modelId="{9BA8A4D4-D388-4C69-B14D-10A0B39C171A}" type="presOf" srcId="{EB185CEC-DA60-4A57-8ECD-B3280F1017A5}" destId="{017160EA-E164-436E-86F0-7AD578D77DEB}" srcOrd="0" destOrd="0" presId="urn:microsoft.com/office/officeart/2005/8/layout/hProcess9"/>
    <dgm:cxn modelId="{6BA8B5F6-158E-473D-9848-57FA4C323DD9}" srcId="{E2716055-EE49-4F46-BB49-AEE6637B3273}" destId="{38A9BC72-A44B-44E6-A661-6E390A566F52}" srcOrd="1" destOrd="0" parTransId="{5C915694-FA32-4912-AD06-494F73647789}" sibTransId="{12A91E29-897C-411D-A75B-F30AD6DF3390}"/>
    <dgm:cxn modelId="{6710BC4E-02F2-4F14-860C-68BEB0260C2F}" type="presOf" srcId="{38A9BC72-A44B-44E6-A661-6E390A566F52}" destId="{E7F81DC6-8381-470A-A692-2B7BA3B2E689}" srcOrd="0" destOrd="0" presId="urn:microsoft.com/office/officeart/2005/8/layout/hProcess9"/>
    <dgm:cxn modelId="{E5EB515F-DFCF-48C7-8E4A-A573F85EAA2C}" srcId="{E2716055-EE49-4F46-BB49-AEE6637B3273}" destId="{EB185CEC-DA60-4A57-8ECD-B3280F1017A5}" srcOrd="0" destOrd="0" parTransId="{4FC5B0E2-302E-4ACA-AA54-9EEBEFD4A782}" sibTransId="{17F1AD78-D96C-40AF-B570-2BBFCAA0501D}"/>
    <dgm:cxn modelId="{310A6975-2EE3-47C8-94C1-D3DA382CE2A6}" srcId="{E2716055-EE49-4F46-BB49-AEE6637B3273}" destId="{ECAF67DD-1773-44E2-B88D-EA991DFF2BC8}" srcOrd="3" destOrd="0" parTransId="{BD2FADE5-11F3-45E4-9EC7-3F510D954F17}" sibTransId="{680505DA-6287-45AF-B126-A69AA3FD8ABE}"/>
    <dgm:cxn modelId="{57B961D3-B8B3-4436-9E67-D31DCFC5F271}" type="presOf" srcId="{E2716055-EE49-4F46-BB49-AEE6637B3273}" destId="{72A9B9FF-F9BD-40A9-8E8C-8694637C2B4D}" srcOrd="0" destOrd="0" presId="urn:microsoft.com/office/officeart/2005/8/layout/hProcess9"/>
    <dgm:cxn modelId="{81A03BE8-4787-4A8E-9858-47FB4A4A5422}" srcId="{E2716055-EE49-4F46-BB49-AEE6637B3273}" destId="{D5D4E394-CD2B-4FCC-9345-72BA9040F157}" srcOrd="2" destOrd="0" parTransId="{F0104B9D-FA10-4EFB-8393-60E33A89E954}" sibTransId="{EE3C07B3-B729-47BD-9CE0-CD72CCB369EB}"/>
    <dgm:cxn modelId="{A4B91144-7CB8-4217-B997-2E6CF6F2BAB9}" type="presParOf" srcId="{72A9B9FF-F9BD-40A9-8E8C-8694637C2B4D}" destId="{E9B1BE11-4F89-4EEC-8CC6-9183B79D56CF}" srcOrd="0" destOrd="0" presId="urn:microsoft.com/office/officeart/2005/8/layout/hProcess9"/>
    <dgm:cxn modelId="{9BE332A9-E6C0-4BC0-B861-752AB913B082}" type="presParOf" srcId="{72A9B9FF-F9BD-40A9-8E8C-8694637C2B4D}" destId="{D27898A6-A000-495C-9709-3FC8CF9BA31D}" srcOrd="1" destOrd="0" presId="urn:microsoft.com/office/officeart/2005/8/layout/hProcess9"/>
    <dgm:cxn modelId="{537F63F0-9247-402B-8A52-80D711502443}" type="presParOf" srcId="{D27898A6-A000-495C-9709-3FC8CF9BA31D}" destId="{017160EA-E164-436E-86F0-7AD578D77DEB}" srcOrd="0" destOrd="0" presId="urn:microsoft.com/office/officeart/2005/8/layout/hProcess9"/>
    <dgm:cxn modelId="{AB7DCE1E-A77C-48D8-9BED-5C3EE49376ED}" type="presParOf" srcId="{D27898A6-A000-495C-9709-3FC8CF9BA31D}" destId="{11CC87CD-39AB-4E48-BC14-829B24FA5F0F}" srcOrd="1" destOrd="0" presId="urn:microsoft.com/office/officeart/2005/8/layout/hProcess9"/>
    <dgm:cxn modelId="{BABD2BCF-06F8-4DFB-9070-92FC78E06E60}" type="presParOf" srcId="{D27898A6-A000-495C-9709-3FC8CF9BA31D}" destId="{E7F81DC6-8381-470A-A692-2B7BA3B2E689}" srcOrd="2" destOrd="0" presId="urn:microsoft.com/office/officeart/2005/8/layout/hProcess9"/>
    <dgm:cxn modelId="{89113BCF-06CE-4DF2-B21B-7745AB179E26}" type="presParOf" srcId="{D27898A6-A000-495C-9709-3FC8CF9BA31D}" destId="{6F547143-5D26-44A2-AE5E-6BEC832BCE94}" srcOrd="3" destOrd="0" presId="urn:microsoft.com/office/officeart/2005/8/layout/hProcess9"/>
    <dgm:cxn modelId="{B1B7D063-E693-4D39-95C6-1EA152783F33}" type="presParOf" srcId="{D27898A6-A000-495C-9709-3FC8CF9BA31D}" destId="{3F37049C-97A4-4DDE-9128-6787AA7FE7F3}" srcOrd="4" destOrd="0" presId="urn:microsoft.com/office/officeart/2005/8/layout/hProcess9"/>
    <dgm:cxn modelId="{6C649092-377B-481B-A8D9-C2295978D13C}" type="presParOf" srcId="{D27898A6-A000-495C-9709-3FC8CF9BA31D}" destId="{C524F6DB-39F7-47D9-9761-68493590D5BE}" srcOrd="5" destOrd="0" presId="urn:microsoft.com/office/officeart/2005/8/layout/hProcess9"/>
    <dgm:cxn modelId="{D22361CE-1ABF-44F2-9D8B-FEE18989282E}" type="presParOf" srcId="{D27898A6-A000-495C-9709-3FC8CF9BA31D}" destId="{48E7E04E-A2F8-4FED-9258-1E95711C862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FD212B-F971-4E59-8CA3-77520A3FABF4}">
      <dsp:nvSpPr>
        <dsp:cNvPr id="0" name=""/>
        <dsp:cNvSpPr/>
      </dsp:nvSpPr>
      <dsp:spPr>
        <a:xfrm>
          <a:off x="2379" y="1840737"/>
          <a:ext cx="1942807" cy="1783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ctr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50" kern="1200" dirty="0" smtClean="0"/>
            <a:t>Recopilan la información de la población victima por medio de Outbound o visitas a terreno.</a:t>
          </a:r>
          <a:endParaRPr lang="es-CO" sz="1350" kern="1200" dirty="0"/>
        </a:p>
      </dsp:txBody>
      <dsp:txXfrm>
        <a:off x="2379" y="1840737"/>
        <a:ext cx="1942807" cy="1401523"/>
      </dsp:txXfrm>
    </dsp:sp>
    <dsp:sp modelId="{CED69203-7EB3-40CE-BF53-08A701E42FB1}">
      <dsp:nvSpPr>
        <dsp:cNvPr id="0" name=""/>
        <dsp:cNvSpPr/>
      </dsp:nvSpPr>
      <dsp:spPr>
        <a:xfrm>
          <a:off x="938463" y="2047156"/>
          <a:ext cx="2032595" cy="2032595"/>
        </a:xfrm>
        <a:prstGeom prst="leftCircularArrow">
          <a:avLst>
            <a:gd name="adj1" fmla="val 1992"/>
            <a:gd name="adj2" fmla="val 238607"/>
            <a:gd name="adj3" fmla="val 1604647"/>
            <a:gd name="adj4" fmla="val 8615019"/>
            <a:gd name="adj5" fmla="val 2324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78BCD91-6B19-4D36-AADC-4D59F72E0D08}">
      <dsp:nvSpPr>
        <dsp:cNvPr id="0" name=""/>
        <dsp:cNvSpPr/>
      </dsp:nvSpPr>
      <dsp:spPr>
        <a:xfrm>
          <a:off x="613365" y="3161160"/>
          <a:ext cx="1117705" cy="4795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PAARI</a:t>
          </a:r>
          <a:endParaRPr lang="es-CO" sz="1200" b="1" kern="1200" dirty="0"/>
        </a:p>
      </dsp:txBody>
      <dsp:txXfrm>
        <a:off x="613365" y="3161160"/>
        <a:ext cx="1117705" cy="479578"/>
      </dsp:txXfrm>
    </dsp:sp>
    <dsp:sp modelId="{0CB0ED12-E2C9-4A76-A401-8C00530F2F77}">
      <dsp:nvSpPr>
        <dsp:cNvPr id="0" name=""/>
        <dsp:cNvSpPr/>
      </dsp:nvSpPr>
      <dsp:spPr>
        <a:xfrm>
          <a:off x="2137990" y="1840737"/>
          <a:ext cx="1942807" cy="1783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shade val="50000"/>
              <a:hueOff val="-222396"/>
              <a:satOff val="3463"/>
              <a:lumOff val="1725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ctr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50" kern="1200" dirty="0" smtClean="0"/>
            <a:t>Encargado de aplicar la medición a los hogares con el apoyo de la información suministrada por PAARI y la RNI.</a:t>
          </a:r>
          <a:endParaRPr lang="es-CO" sz="1350" kern="1200" dirty="0"/>
        </a:p>
      </dsp:txBody>
      <dsp:txXfrm>
        <a:off x="2137990" y="2222971"/>
        <a:ext cx="1942807" cy="1401523"/>
      </dsp:txXfrm>
    </dsp:sp>
    <dsp:sp modelId="{EF98C922-66D4-4D02-9FC6-CF34269C8054}">
      <dsp:nvSpPr>
        <dsp:cNvPr id="0" name=""/>
        <dsp:cNvSpPr/>
      </dsp:nvSpPr>
      <dsp:spPr>
        <a:xfrm>
          <a:off x="3019023" y="1347037"/>
          <a:ext cx="2238714" cy="2238714"/>
        </a:xfrm>
        <a:prstGeom prst="circularArrow">
          <a:avLst>
            <a:gd name="adj1" fmla="val 1809"/>
            <a:gd name="adj2" fmla="val 215734"/>
            <a:gd name="adj3" fmla="val 19932023"/>
            <a:gd name="adj4" fmla="val 12898779"/>
            <a:gd name="adj5" fmla="val 2110"/>
          </a:avLst>
        </a:prstGeom>
        <a:gradFill rotWithShape="0">
          <a:gsLst>
            <a:gs pos="0">
              <a:schemeClr val="accent2">
                <a:shade val="90000"/>
                <a:hueOff val="-287340"/>
                <a:satOff val="204"/>
                <a:lumOff val="160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90000"/>
                <a:hueOff val="-287340"/>
                <a:satOff val="204"/>
                <a:lumOff val="160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90000"/>
                <a:hueOff val="-287340"/>
                <a:satOff val="204"/>
                <a:lumOff val="160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1CF4425-AEC4-47B4-AD28-A37DC6BC784E}">
      <dsp:nvSpPr>
        <dsp:cNvPr id="0" name=""/>
        <dsp:cNvSpPr/>
      </dsp:nvSpPr>
      <dsp:spPr>
        <a:xfrm>
          <a:off x="2698314" y="1849829"/>
          <a:ext cx="1117705" cy="4795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236470"/>
                <a:satOff val="3113"/>
                <a:lumOff val="1864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-236470"/>
                <a:satOff val="3113"/>
                <a:lumOff val="1864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-236470"/>
                <a:satOff val="3113"/>
                <a:lumOff val="1864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SAAH</a:t>
          </a:r>
          <a:endParaRPr lang="es-CO" sz="1200" b="1" kern="1200" dirty="0"/>
        </a:p>
      </dsp:txBody>
      <dsp:txXfrm>
        <a:off x="2698314" y="1849829"/>
        <a:ext cx="1117705" cy="479578"/>
      </dsp:txXfrm>
    </dsp:sp>
    <dsp:sp modelId="{9126258B-D1F5-4C0E-A4C4-3BFFB9C56607}">
      <dsp:nvSpPr>
        <dsp:cNvPr id="0" name=""/>
        <dsp:cNvSpPr/>
      </dsp:nvSpPr>
      <dsp:spPr>
        <a:xfrm>
          <a:off x="4273601" y="1840737"/>
          <a:ext cx="1942807" cy="1783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shade val="50000"/>
              <a:hueOff val="-444793"/>
              <a:satOff val="6926"/>
              <a:lumOff val="3449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just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50" kern="1200" dirty="0" smtClean="0"/>
            <a:t>Realizan la aplicación de los pagos a los hogares remitidos por la SAAH según el resultado de la medición.</a:t>
          </a:r>
          <a:endParaRPr lang="es-CO" sz="1350" kern="1200" dirty="0"/>
        </a:p>
      </dsp:txBody>
      <dsp:txXfrm>
        <a:off x="4273601" y="1840737"/>
        <a:ext cx="1942807" cy="1401523"/>
      </dsp:txXfrm>
    </dsp:sp>
    <dsp:sp modelId="{8E80A35F-2B72-456F-B87C-3A6651CD9F00}">
      <dsp:nvSpPr>
        <dsp:cNvPr id="0" name=""/>
        <dsp:cNvSpPr/>
      </dsp:nvSpPr>
      <dsp:spPr>
        <a:xfrm>
          <a:off x="5209685" y="2047156"/>
          <a:ext cx="2032595" cy="2032595"/>
        </a:xfrm>
        <a:prstGeom prst="leftCircularArrow">
          <a:avLst>
            <a:gd name="adj1" fmla="val 1992"/>
            <a:gd name="adj2" fmla="val 238607"/>
            <a:gd name="adj3" fmla="val 1604647"/>
            <a:gd name="adj4" fmla="val 8615019"/>
            <a:gd name="adj5" fmla="val 2324"/>
          </a:avLst>
        </a:prstGeom>
        <a:gradFill rotWithShape="0">
          <a:gsLst>
            <a:gs pos="0">
              <a:schemeClr val="accent2">
                <a:shade val="90000"/>
                <a:hueOff val="-574681"/>
                <a:satOff val="409"/>
                <a:lumOff val="321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90000"/>
                <a:hueOff val="-574681"/>
                <a:satOff val="409"/>
                <a:lumOff val="321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90000"/>
                <a:hueOff val="-574681"/>
                <a:satOff val="409"/>
                <a:lumOff val="321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6C5E6CC-789B-441C-8995-39E36F0ED485}">
      <dsp:nvSpPr>
        <dsp:cNvPr id="0" name=""/>
        <dsp:cNvSpPr/>
      </dsp:nvSpPr>
      <dsp:spPr>
        <a:xfrm>
          <a:off x="4884587" y="3161160"/>
          <a:ext cx="1117705" cy="4795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472939"/>
                <a:satOff val="6226"/>
                <a:lumOff val="37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-472939"/>
                <a:satOff val="6226"/>
                <a:lumOff val="37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-472939"/>
                <a:satOff val="6226"/>
                <a:lumOff val="37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EATSAAH</a:t>
          </a:r>
          <a:endParaRPr lang="es-CO" sz="1200" b="1" kern="1200" dirty="0"/>
        </a:p>
      </dsp:txBody>
      <dsp:txXfrm>
        <a:off x="4884587" y="3161160"/>
        <a:ext cx="1117705" cy="479578"/>
      </dsp:txXfrm>
    </dsp:sp>
    <dsp:sp modelId="{97265E4B-360C-4AC7-9DBF-D658CD690A5A}">
      <dsp:nvSpPr>
        <dsp:cNvPr id="0" name=""/>
        <dsp:cNvSpPr/>
      </dsp:nvSpPr>
      <dsp:spPr>
        <a:xfrm>
          <a:off x="6409212" y="1840737"/>
          <a:ext cx="1942807" cy="1783757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2">
              <a:shade val="50000"/>
              <a:hueOff val="-444793"/>
              <a:satOff val="6926"/>
              <a:lumOff val="3449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50" kern="1200" dirty="0" smtClean="0"/>
            <a:t>Proyectan los Actos Administrativos que informan sobre el resultado de la solicitud de AH.</a:t>
          </a:r>
          <a:endParaRPr lang="es-CO" sz="1350" kern="1200" dirty="0"/>
        </a:p>
      </dsp:txBody>
      <dsp:txXfrm>
        <a:off x="6409212" y="2222971"/>
        <a:ext cx="1942807" cy="1401523"/>
      </dsp:txXfrm>
    </dsp:sp>
    <dsp:sp modelId="{DCD6F254-F944-48E2-B85D-54CAA73A11FB}">
      <dsp:nvSpPr>
        <dsp:cNvPr id="0" name=""/>
        <dsp:cNvSpPr/>
      </dsp:nvSpPr>
      <dsp:spPr>
        <a:xfrm>
          <a:off x="7290245" y="1347037"/>
          <a:ext cx="2238714" cy="2238714"/>
        </a:xfrm>
        <a:prstGeom prst="circularArrow">
          <a:avLst>
            <a:gd name="adj1" fmla="val 1809"/>
            <a:gd name="adj2" fmla="val 215734"/>
            <a:gd name="adj3" fmla="val 19932023"/>
            <a:gd name="adj4" fmla="val 12898779"/>
            <a:gd name="adj5" fmla="val 2110"/>
          </a:avLst>
        </a:prstGeom>
        <a:gradFill rotWithShape="0">
          <a:gsLst>
            <a:gs pos="0">
              <a:schemeClr val="accent2">
                <a:shade val="90000"/>
                <a:hueOff val="-287340"/>
                <a:satOff val="204"/>
                <a:lumOff val="160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90000"/>
                <a:hueOff val="-287340"/>
                <a:satOff val="204"/>
                <a:lumOff val="160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90000"/>
                <a:hueOff val="-287340"/>
                <a:satOff val="204"/>
                <a:lumOff val="160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12C593-64B5-4006-BD60-C564221D8918}">
      <dsp:nvSpPr>
        <dsp:cNvPr id="0" name=""/>
        <dsp:cNvSpPr/>
      </dsp:nvSpPr>
      <dsp:spPr>
        <a:xfrm>
          <a:off x="6969536" y="1849829"/>
          <a:ext cx="1117705" cy="4795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472939"/>
                <a:satOff val="6226"/>
                <a:lumOff val="37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-472939"/>
                <a:satOff val="6226"/>
                <a:lumOff val="37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-472939"/>
                <a:satOff val="6226"/>
                <a:lumOff val="37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PAA</a:t>
          </a:r>
          <a:endParaRPr lang="es-CO" sz="1200" b="1" kern="1200" dirty="0"/>
        </a:p>
      </dsp:txBody>
      <dsp:txXfrm>
        <a:off x="6969536" y="1849829"/>
        <a:ext cx="1117705" cy="479578"/>
      </dsp:txXfrm>
    </dsp:sp>
    <dsp:sp modelId="{B6CD60E2-5568-430D-B4EE-61D997C33FA0}">
      <dsp:nvSpPr>
        <dsp:cNvPr id="0" name=""/>
        <dsp:cNvSpPr/>
      </dsp:nvSpPr>
      <dsp:spPr>
        <a:xfrm>
          <a:off x="8544823" y="1840737"/>
          <a:ext cx="1942807" cy="1783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shade val="50000"/>
              <a:hueOff val="-222396"/>
              <a:satOff val="3463"/>
              <a:lumOff val="1725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50" kern="1200" dirty="0" smtClean="0"/>
            <a:t>Son los responsables de la distribución de los AA generados a nivel nacional.</a:t>
          </a:r>
          <a:endParaRPr lang="es-CO" sz="1350" kern="1200" dirty="0"/>
        </a:p>
      </dsp:txBody>
      <dsp:txXfrm>
        <a:off x="8544823" y="1840737"/>
        <a:ext cx="1942807" cy="1401523"/>
      </dsp:txXfrm>
    </dsp:sp>
    <dsp:sp modelId="{424A16DF-9E3E-408B-B54D-267A046083FB}">
      <dsp:nvSpPr>
        <dsp:cNvPr id="0" name=""/>
        <dsp:cNvSpPr/>
      </dsp:nvSpPr>
      <dsp:spPr>
        <a:xfrm>
          <a:off x="8916104" y="3161160"/>
          <a:ext cx="1597115" cy="4795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236470"/>
                <a:satOff val="3113"/>
                <a:lumOff val="1864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-236470"/>
                <a:satOff val="3113"/>
                <a:lumOff val="1864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-236470"/>
                <a:satOff val="3113"/>
                <a:lumOff val="1864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NOTIFICACIONES</a:t>
          </a:r>
          <a:endParaRPr lang="es-CO" sz="1200" b="1" kern="1200" dirty="0"/>
        </a:p>
      </dsp:txBody>
      <dsp:txXfrm>
        <a:off x="8916104" y="3161160"/>
        <a:ext cx="1597115" cy="4795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B1BE11-4F89-4EEC-8CC6-9183B79D56CF}">
      <dsp:nvSpPr>
        <dsp:cNvPr id="0" name=""/>
        <dsp:cNvSpPr/>
      </dsp:nvSpPr>
      <dsp:spPr>
        <a:xfrm>
          <a:off x="632791" y="0"/>
          <a:ext cx="7171634" cy="4919134"/>
        </a:xfrm>
        <a:prstGeom prst="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17160EA-E164-436E-86F0-7AD578D77DEB}">
      <dsp:nvSpPr>
        <dsp:cNvPr id="0" name=""/>
        <dsp:cNvSpPr/>
      </dsp:nvSpPr>
      <dsp:spPr>
        <a:xfrm>
          <a:off x="4222" y="1475740"/>
          <a:ext cx="2031029" cy="196765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Recepción de Insumos por parte de PAARI, SAAH y EATSAAH</a:t>
          </a:r>
          <a:endParaRPr lang="es-ES" sz="1600" b="1" kern="1200" dirty="0"/>
        </a:p>
      </dsp:txBody>
      <dsp:txXfrm>
        <a:off x="4222" y="1475740"/>
        <a:ext cx="2031029" cy="1967653"/>
      </dsp:txXfrm>
    </dsp:sp>
    <dsp:sp modelId="{E7F81DC6-8381-470A-A692-2B7BA3B2E689}">
      <dsp:nvSpPr>
        <dsp:cNvPr id="0" name=""/>
        <dsp:cNvSpPr/>
      </dsp:nvSpPr>
      <dsp:spPr>
        <a:xfrm>
          <a:off x="2136803" y="1475740"/>
          <a:ext cx="2031029" cy="1967653"/>
        </a:xfrm>
        <a:prstGeom prst="round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Proyección Actos Administrativos DGSH que informan sobre el resultado de la solicitud de Ayuda humanitaria.</a:t>
          </a:r>
          <a:endParaRPr lang="es-ES" sz="1600" b="1" kern="1200" dirty="0"/>
        </a:p>
      </dsp:txBody>
      <dsp:txXfrm>
        <a:off x="2136803" y="1475740"/>
        <a:ext cx="2031029" cy="1967653"/>
      </dsp:txXfrm>
    </dsp:sp>
    <dsp:sp modelId="{3F37049C-97A4-4DDE-9128-6787AA7FE7F3}">
      <dsp:nvSpPr>
        <dsp:cNvPr id="0" name=""/>
        <dsp:cNvSpPr/>
      </dsp:nvSpPr>
      <dsp:spPr>
        <a:xfrm>
          <a:off x="4269384" y="1475740"/>
          <a:ext cx="2031029" cy="1967653"/>
        </a:xfrm>
        <a:prstGeom prst="round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Gestión de Calidad</a:t>
          </a:r>
          <a:endParaRPr lang="es-ES" sz="1600" b="1" kern="1200" dirty="0"/>
        </a:p>
      </dsp:txBody>
      <dsp:txXfrm>
        <a:off x="4269384" y="1475740"/>
        <a:ext cx="2031029" cy="1967653"/>
      </dsp:txXfrm>
    </dsp:sp>
    <dsp:sp modelId="{48E7E04E-A2F8-4FED-9258-1E95711C8620}">
      <dsp:nvSpPr>
        <dsp:cNvPr id="0" name=""/>
        <dsp:cNvSpPr/>
      </dsp:nvSpPr>
      <dsp:spPr>
        <a:xfrm>
          <a:off x="6401964" y="1475740"/>
          <a:ext cx="2031029" cy="1967653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Actos Administrativo Final para ser remitido al grupo de Notificaciones</a:t>
          </a:r>
          <a:endParaRPr lang="es-ES" sz="1600" b="1" kern="1200" dirty="0"/>
        </a:p>
      </dsp:txBody>
      <dsp:txXfrm>
        <a:off x="6401964" y="1475740"/>
        <a:ext cx="2031029" cy="1967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326D8-894E-4660-8526-9A077953725E}" type="datetimeFigureOut">
              <a:rPr lang="es-CO" smtClean="0"/>
              <a:pPr/>
              <a:t>05/10/2015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4E33E-0EE5-40B8-BCCA-B7A2310E8EC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875937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7F72-C50E-4C9D-BD35-29D0FFCE5C38}" type="datetimeFigureOut">
              <a:rPr lang="es-CO" smtClean="0"/>
              <a:pPr/>
              <a:t>05/10/2015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1904-E6CE-4F79-AA59-0715B6DBDEB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38711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7F72-C50E-4C9D-BD35-29D0FFCE5C38}" type="datetimeFigureOut">
              <a:rPr lang="es-CO" smtClean="0"/>
              <a:pPr/>
              <a:t>05/10/2015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1904-E6CE-4F79-AA59-0715B6DBDEB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124830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7F72-C50E-4C9D-BD35-29D0FFCE5C38}" type="datetimeFigureOut">
              <a:rPr lang="es-CO" smtClean="0"/>
              <a:pPr/>
              <a:t>05/10/2015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1904-E6CE-4F79-AA59-0715B6DBDEB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29318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7F72-C50E-4C9D-BD35-29D0FFCE5C38}" type="datetimeFigureOut">
              <a:rPr lang="es-CO" smtClean="0"/>
              <a:pPr/>
              <a:t>05/10/2015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1904-E6CE-4F79-AA59-0715B6DBDEB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73306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7F72-C50E-4C9D-BD35-29D0FFCE5C38}" type="datetimeFigureOut">
              <a:rPr lang="es-CO" smtClean="0"/>
              <a:pPr/>
              <a:t>05/10/2015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1904-E6CE-4F79-AA59-0715B6DBDEB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856647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7F72-C50E-4C9D-BD35-29D0FFCE5C38}" type="datetimeFigureOut">
              <a:rPr lang="es-CO" smtClean="0"/>
              <a:pPr/>
              <a:t>05/10/2015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1904-E6CE-4F79-AA59-0715B6DBDEB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82577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7F72-C50E-4C9D-BD35-29D0FFCE5C38}" type="datetimeFigureOut">
              <a:rPr lang="es-CO" smtClean="0"/>
              <a:pPr/>
              <a:t>05/10/2015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1904-E6CE-4F79-AA59-0715B6DBDEB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55140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7F72-C50E-4C9D-BD35-29D0FFCE5C38}" type="datetimeFigureOut">
              <a:rPr lang="es-CO" smtClean="0"/>
              <a:pPr/>
              <a:t>05/10/2015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1904-E6CE-4F79-AA59-0715B6DBDEB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89442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7F72-C50E-4C9D-BD35-29D0FFCE5C38}" type="datetimeFigureOut">
              <a:rPr lang="es-CO" smtClean="0"/>
              <a:pPr/>
              <a:t>05/10/2015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1904-E6CE-4F79-AA59-0715B6DBDEB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657361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7F72-C50E-4C9D-BD35-29D0FFCE5C38}" type="datetimeFigureOut">
              <a:rPr lang="es-CO" smtClean="0"/>
              <a:pPr/>
              <a:t>05/10/2015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1904-E6CE-4F79-AA59-0715B6DBDEB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83954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7F72-C50E-4C9D-BD35-29D0FFCE5C38}" type="datetimeFigureOut">
              <a:rPr lang="es-CO" smtClean="0"/>
              <a:pPr/>
              <a:t>05/10/2015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1904-E6CE-4F79-AA59-0715B6DBDEB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77166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7F72-C50E-4C9D-BD35-29D0FFCE5C38}" type="datetimeFigureOut">
              <a:rPr lang="es-CO" smtClean="0"/>
              <a:pPr/>
              <a:t>05/10/2015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01904-E6CE-4F79-AA59-0715B6DBDEB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27172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://www.google.com.co/url?url=http://www.excellentias.com/encuestas/&amp;rct=j&amp;frm=1&amp;q=&amp;esrc=s&amp;sa=U&amp;ved=0CDkQwW4wEmoVChMIj978xuGhyAIVhakeCh29JA4E&amp;sig2=VQ_Ed_vNhebRghsaeXDWpA&amp;usg=AFQjCNEHLb7MYI8Cw5TesjMch-NNYihYaw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hyperlink" Target="http://www.google.com.co/url?url=http://www.excellentias.com/encuestas/&amp;rct=j&amp;frm=1&amp;q=&amp;esrc=s&amp;sa=U&amp;ved=0CDkQwW4wEmoVChMIj978xuGhyAIVhakeCh29JA4E&amp;sig2=VQ_Ed_vNhebRghsaeXDWpA&amp;usg=AFQjCNEHLb7MYI8Cw5TesjMch-NNYihYaw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8" y="0"/>
            <a:ext cx="12120562" cy="691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9588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27000" y="0"/>
            <a:ext cx="12480925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1953706" y="1920895"/>
            <a:ext cx="8582675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4400" b="1" dirty="0" smtClean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FLUJO </a:t>
            </a:r>
            <a:r>
              <a:rPr lang="es-CO" sz="4400" b="1" dirty="0" smtClean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PAA</a:t>
            </a:r>
            <a:endParaRPr lang="es-CO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s-CO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PROYECCIÓN ACTOS ADMINISTRATIVOS</a:t>
            </a:r>
            <a:endParaRPr lang="es-CO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s-CO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</a:t>
            </a:r>
            <a:endParaRPr lang="es-ES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-127000" y="4051300"/>
            <a:ext cx="12480925" cy="16462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7" name="Imagen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1241" b="25133"/>
          <a:stretch>
            <a:fillRect/>
          </a:stretch>
        </p:blipFill>
        <p:spPr bwMode="auto">
          <a:xfrm>
            <a:off x="2522601" y="4073235"/>
            <a:ext cx="6477882" cy="1612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8471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encrypted-tbn2.gstatic.com/images?q=tbn:ANd9GcS6nlpnTyoGFeKim9lo8yaxGUpno2N1Fz6iNbaNEhBI-Au3vKnF5BV09A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419100"/>
            <a:ext cx="1190625" cy="876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2" name="12 Grupo"/>
          <p:cNvGrpSpPr/>
          <p:nvPr/>
        </p:nvGrpSpPr>
        <p:grpSpPr>
          <a:xfrm>
            <a:off x="774700" y="635000"/>
            <a:ext cx="10515600" cy="5835713"/>
            <a:chOff x="774700" y="635000"/>
            <a:chExt cx="10515600" cy="5835713"/>
          </a:xfrm>
        </p:grpSpPr>
        <p:grpSp>
          <p:nvGrpSpPr>
            <p:cNvPr id="3" name="Grupo 11"/>
            <p:cNvGrpSpPr/>
            <p:nvPr/>
          </p:nvGrpSpPr>
          <p:grpSpPr>
            <a:xfrm>
              <a:off x="774700" y="635000"/>
              <a:ext cx="10515600" cy="5465233"/>
              <a:chOff x="774700" y="635000"/>
              <a:chExt cx="10515600" cy="5465233"/>
            </a:xfrm>
          </p:grpSpPr>
          <p:graphicFrame>
            <p:nvGraphicFramePr>
              <p:cNvPr id="5" name="Diagrama 4"/>
              <p:cNvGraphicFramePr/>
              <p:nvPr>
                <p:extLst>
                  <p:ext uri="{D42A27DB-BD31-4B8C-83A1-F6EECF244321}">
                    <p14:modId xmlns:p14="http://schemas.microsoft.com/office/powerpoint/2010/main" xmlns="" val="3429458456"/>
                  </p:ext>
                </p:extLst>
              </p:nvPr>
            </p:nvGraphicFramePr>
            <p:xfrm>
              <a:off x="774700" y="635000"/>
              <a:ext cx="10515600" cy="546523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sp>
            <p:nvSpPr>
              <p:cNvPr id="11" name="Rectángulo redondeado 10"/>
              <p:cNvSpPr/>
              <p:nvPr/>
            </p:nvSpPr>
            <p:spPr>
              <a:xfrm>
                <a:off x="4559300" y="990600"/>
                <a:ext cx="2489200" cy="6096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O" sz="2000" b="1" u="sng" dirty="0" smtClean="0">
                    <a:solidFill>
                      <a:schemeClr val="bg1"/>
                    </a:solidFill>
                  </a:rPr>
                  <a:t>DGSH</a:t>
                </a:r>
                <a:endParaRPr lang="es-CO" b="1" u="sng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" name="9 CuadroTexto"/>
            <p:cNvSpPr txBox="1"/>
            <p:nvPr/>
          </p:nvSpPr>
          <p:spPr>
            <a:xfrm>
              <a:off x="3551583" y="4747164"/>
              <a:ext cx="4479235" cy="172354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ES" dirty="0" smtClean="0"/>
                <a:t> </a:t>
              </a:r>
            </a:p>
            <a:p>
              <a:r>
                <a:rPr lang="es-ES" sz="1400" b="1" dirty="0" smtClean="0"/>
                <a:t>PAARI</a:t>
              </a:r>
              <a:r>
                <a:rPr lang="es-ES" sz="1400" dirty="0" smtClean="0"/>
                <a:t>: </a:t>
              </a:r>
              <a:r>
                <a:rPr lang="es-CO" sz="1400" dirty="0" smtClean="0"/>
                <a:t>El plan de atención asistencia y reparación integral.</a:t>
              </a:r>
            </a:p>
            <a:p>
              <a:r>
                <a:rPr lang="es-CO" sz="1400" b="1" dirty="0" smtClean="0"/>
                <a:t>SAAH</a:t>
              </a:r>
              <a:r>
                <a:rPr lang="es-CO" sz="1400" dirty="0" smtClean="0"/>
                <a:t>: Subdirección de asistencia y atención humanitaria.</a:t>
              </a:r>
            </a:p>
            <a:p>
              <a:r>
                <a:rPr lang="es-CO" sz="1400" b="1" dirty="0" smtClean="0"/>
                <a:t>EATSAAH</a:t>
              </a:r>
              <a:r>
                <a:rPr lang="es-CO" sz="1400" dirty="0" smtClean="0"/>
                <a:t>: Equipo de Apoyo al Trámite de Solicitudes de Asistencia y Atención Humanitaria.</a:t>
              </a:r>
            </a:p>
            <a:p>
              <a:r>
                <a:rPr lang="es-CO" sz="1400" b="1" dirty="0" smtClean="0"/>
                <a:t>PAA</a:t>
              </a:r>
              <a:r>
                <a:rPr lang="es-CO" sz="1400" dirty="0" smtClean="0"/>
                <a:t>: Proyección Actos Administrativos.</a:t>
              </a:r>
              <a:endParaRPr lang="es-CO" dirty="0" smtClean="0"/>
            </a:p>
            <a:p>
              <a:r>
                <a:rPr lang="es-CO" dirty="0" smtClean="0"/>
                <a:t> 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505559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encrypted-tbn2.gstatic.com/images?q=tbn:ANd9GcS6nlpnTyoGFeKim9lo8yaxGUpno2N1Fz6iNbaNEhBI-Au3vKnF5BV09A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419100"/>
            <a:ext cx="1190625" cy="876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aphicFrame>
        <p:nvGraphicFramePr>
          <p:cNvPr id="9" name="8 Diagrama"/>
          <p:cNvGraphicFramePr/>
          <p:nvPr/>
        </p:nvGraphicFramePr>
        <p:xfrm>
          <a:off x="2032000" y="1219200"/>
          <a:ext cx="8437217" cy="4919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4916557" y="1007165"/>
            <a:ext cx="2862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u="sng" dirty="0" smtClean="0">
                <a:solidFill>
                  <a:srgbClr val="C00000"/>
                </a:solidFill>
              </a:rPr>
              <a:t>PAA</a:t>
            </a:r>
            <a:endParaRPr lang="es-ES" sz="28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559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27000" y="152400"/>
            <a:ext cx="1001713" cy="670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-127000" y="0"/>
            <a:ext cx="12480925" cy="2301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0318" y="878032"/>
            <a:ext cx="10058400" cy="573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094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27000" y="152400"/>
            <a:ext cx="1001713" cy="670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-127000" y="0"/>
            <a:ext cx="12480925" cy="2301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0318" y="878032"/>
            <a:ext cx="10058400" cy="573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043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27000" y="152400"/>
            <a:ext cx="1001713" cy="670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-127000" y="0"/>
            <a:ext cx="12480925" cy="2301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0319" y="878032"/>
            <a:ext cx="10058398" cy="573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3431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27000" y="0"/>
            <a:ext cx="12480925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1470204" y="2506117"/>
            <a:ext cx="85826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4400" b="1" dirty="0" smtClean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GRACIAS</a:t>
            </a:r>
            <a:endParaRPr lang="es-CO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-127000" y="4051300"/>
            <a:ext cx="12480925" cy="16462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7" name="Imagen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1241" b="25133"/>
          <a:stretch>
            <a:fillRect/>
          </a:stretch>
        </p:blipFill>
        <p:spPr bwMode="auto">
          <a:xfrm>
            <a:off x="2522601" y="4073235"/>
            <a:ext cx="6477882" cy="1612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2802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183</Words>
  <Application>Microsoft Office PowerPoint</Application>
  <PresentationFormat>Personalizado</PresentationFormat>
  <Paragraphs>26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Esteban Diavanera Ocampo</dc:creator>
  <cp:lastModifiedBy>52546787</cp:lastModifiedBy>
  <cp:revision>108</cp:revision>
  <dcterms:created xsi:type="dcterms:W3CDTF">2015-08-27T17:26:39Z</dcterms:created>
  <dcterms:modified xsi:type="dcterms:W3CDTF">2015-10-05T16:59:23Z</dcterms:modified>
</cp:coreProperties>
</file>